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theme/theme4.xml" ContentType="application/vnd.openxmlformats-officedocument.theme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1" r:id="rId1"/>
    <p:sldMasterId id="2147483701" r:id="rId2"/>
    <p:sldMasterId id="2147483714" r:id="rId3"/>
    <p:sldMasterId id="2147483727" r:id="rId4"/>
    <p:sldMasterId id="2147483740" r:id="rId5"/>
  </p:sldMasterIdLst>
  <p:notesMasterIdLst>
    <p:notesMasterId r:id="rId7"/>
  </p:notesMasterIdLst>
  <p:sldIdLst>
    <p:sldId id="304" r:id="rId6"/>
  </p:sldIdLst>
  <p:sldSz cx="9144000" cy="5143500" type="screen16x9"/>
  <p:notesSz cx="6808788" cy="9940925"/>
  <p:defaultTextStyle>
    <a:defPPr>
      <a:defRPr lang="ru-RU"/>
    </a:defPPr>
    <a:lvl1pPr marL="0" algn="l" defTabSz="718239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359119" algn="l" defTabSz="718239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718239" algn="l" defTabSz="718239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077358" algn="l" defTabSz="718239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1436478" algn="l" defTabSz="718239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1795597" algn="l" defTabSz="718239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2154716" algn="l" defTabSz="718239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2513836" algn="l" defTabSz="718239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2872955" algn="l" defTabSz="718239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09F5F798-E22B-4874-A092-04AB82DF0680}">
          <p14:sldIdLst>
            <p14:sldId id="304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252" userDrawn="1">
          <p15:clr>
            <a:srgbClr val="A4A3A4"/>
          </p15:clr>
        </p15:guide>
        <p15:guide id="2" pos="4004" userDrawn="1">
          <p15:clr>
            <a:srgbClr val="A4A3A4"/>
          </p15:clr>
        </p15:guide>
        <p15:guide id="3" orient="horz" pos="1620">
          <p15:clr>
            <a:srgbClr val="A4A3A4"/>
          </p15:clr>
        </p15:guide>
        <p15:guide id="4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1">
          <p15:clr>
            <a:srgbClr val="A4A3A4"/>
          </p15:clr>
        </p15:guide>
        <p15:guide id="2" pos="214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AA9"/>
    <a:srgbClr val="E46C0A"/>
    <a:srgbClr val="9FBDEF"/>
    <a:srgbClr val="6F9DE7"/>
    <a:srgbClr val="C45D08"/>
    <a:srgbClr val="C85312"/>
    <a:srgbClr val="143976"/>
    <a:srgbClr val="D25D08"/>
    <a:srgbClr val="186A4B"/>
    <a:srgbClr val="B84C1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425" autoAdjust="0"/>
    <p:restoredTop sz="93029" autoAdjust="0"/>
  </p:normalViewPr>
  <p:slideViewPr>
    <p:cSldViewPr snapToGrid="0">
      <p:cViewPr varScale="1">
        <p:scale>
          <a:sx n="93" d="100"/>
          <a:sy n="93" d="100"/>
        </p:scale>
        <p:origin x="444" y="54"/>
      </p:cViewPr>
      <p:guideLst>
        <p:guide orient="horz" pos="2252"/>
        <p:guide pos="4004"/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1" d="100"/>
          <a:sy n="81" d="100"/>
        </p:scale>
        <p:origin x="-3972" y="-96"/>
      </p:cViewPr>
      <p:guideLst>
        <p:guide orient="horz" pos="3131"/>
        <p:guide pos="214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tableStyles" Target="tableStyles.xml"/><Relationship Id="rId5" Type="http://schemas.openxmlformats.org/officeDocument/2006/relationships/slideMaster" Target="slideMasters/slideMaster5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3" y="11"/>
            <a:ext cx="2951005" cy="498640"/>
          </a:xfrm>
          <a:prstGeom prst="rect">
            <a:avLst/>
          </a:prstGeom>
        </p:spPr>
        <p:txBody>
          <a:bodyPr vert="horz" lIns="91669" tIns="45838" rIns="91669" bIns="45838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6195" y="11"/>
            <a:ext cx="2951005" cy="498640"/>
          </a:xfrm>
          <a:prstGeom prst="rect">
            <a:avLst/>
          </a:prstGeom>
        </p:spPr>
        <p:txBody>
          <a:bodyPr vert="horz" lIns="91669" tIns="45838" rIns="91669" bIns="45838" rtlCol="0"/>
          <a:lstStyle>
            <a:lvl1pPr algn="r">
              <a:defRPr sz="1200"/>
            </a:lvl1pPr>
          </a:lstStyle>
          <a:p>
            <a:fld id="{015D4280-BC41-4E42-AA16-2AA78C7B1FFE}" type="datetimeFigureOut">
              <a:rPr lang="ru-RU" smtClean="0"/>
              <a:pPr/>
              <a:t>08.04.2025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3013"/>
            <a:ext cx="5964238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669" tIns="45838" rIns="91669" bIns="45838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0880" y="4784079"/>
            <a:ext cx="5447030" cy="3914240"/>
          </a:xfrm>
          <a:prstGeom prst="rect">
            <a:avLst/>
          </a:prstGeom>
        </p:spPr>
        <p:txBody>
          <a:bodyPr vert="horz" lIns="91669" tIns="45838" rIns="91669" bIns="45838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3" y="9442299"/>
            <a:ext cx="2951005" cy="498639"/>
          </a:xfrm>
          <a:prstGeom prst="rect">
            <a:avLst/>
          </a:prstGeom>
        </p:spPr>
        <p:txBody>
          <a:bodyPr vert="horz" lIns="91669" tIns="45838" rIns="91669" bIns="45838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6195" y="9442299"/>
            <a:ext cx="2951005" cy="498639"/>
          </a:xfrm>
          <a:prstGeom prst="rect">
            <a:avLst/>
          </a:prstGeom>
        </p:spPr>
        <p:txBody>
          <a:bodyPr vert="horz" lIns="91669" tIns="45838" rIns="91669" bIns="45838" rtlCol="0" anchor="b"/>
          <a:lstStyle>
            <a:lvl1pPr algn="r">
              <a:defRPr sz="1200"/>
            </a:lvl1pPr>
          </a:lstStyle>
          <a:p>
            <a:fld id="{2E1820A0-B833-4BFF-80CC-437100E604A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44499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718239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359119" algn="l" defTabSz="718239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718239" algn="l" defTabSz="718239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1077358" algn="l" defTabSz="718239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1436478" algn="l" defTabSz="718239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795597" algn="l" defTabSz="718239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154716" algn="l" defTabSz="718239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513836" algn="l" defTabSz="718239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872955" algn="l" defTabSz="718239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423863" y="1243013"/>
            <a:ext cx="5961062" cy="33543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1820A0-B833-4BFF-80CC-437100E604A7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571222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5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1" y="1597841"/>
            <a:ext cx="7772400" cy="1102519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3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5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1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76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02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28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53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3979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0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1" y="4767270"/>
            <a:ext cx="2133600" cy="273844"/>
          </a:xfrm>
          <a:prstGeom prst="rect">
            <a:avLst/>
          </a:prstGeom>
        </p:spPr>
        <p:txBody>
          <a:bodyPr lIns="65715" tIns="32858" rIns="65715" bIns="32858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3" y="4767270"/>
            <a:ext cx="2895600" cy="273844"/>
          </a:xfrm>
          <a:prstGeom prst="rect">
            <a:avLst/>
          </a:prstGeom>
        </p:spPr>
        <p:txBody>
          <a:bodyPr lIns="65715" tIns="32858" rIns="65715" bIns="32858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DD3B24-17C6-4A27-98CA-E0E92DC0559F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00518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1" y="4767270"/>
            <a:ext cx="2133600" cy="273844"/>
          </a:xfrm>
          <a:prstGeom prst="rect">
            <a:avLst/>
          </a:prstGeom>
        </p:spPr>
        <p:txBody>
          <a:bodyPr lIns="65715" tIns="32858" rIns="65715" bIns="32858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3" y="4767270"/>
            <a:ext cx="2895600" cy="273844"/>
          </a:xfrm>
          <a:prstGeom prst="rect">
            <a:avLst/>
          </a:prstGeom>
        </p:spPr>
        <p:txBody>
          <a:bodyPr lIns="65715" tIns="32858" rIns="65715" bIns="32858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7DC856-7421-485F-B27B-F1912165AC04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47188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05986"/>
            <a:ext cx="2057400" cy="4388644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05986"/>
            <a:ext cx="6019800" cy="4388644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1" y="4767270"/>
            <a:ext cx="2133600" cy="273844"/>
          </a:xfrm>
          <a:prstGeom prst="rect">
            <a:avLst/>
          </a:prstGeom>
        </p:spPr>
        <p:txBody>
          <a:bodyPr lIns="65715" tIns="32858" rIns="65715" bIns="32858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3" y="4767270"/>
            <a:ext cx="2895600" cy="273844"/>
          </a:xfrm>
          <a:prstGeom prst="rect">
            <a:avLst/>
          </a:prstGeom>
        </p:spPr>
        <p:txBody>
          <a:bodyPr lIns="65715" tIns="32858" rIns="65715" bIns="32858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29668C-78C1-4B50-A238-56637A7CF593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8656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1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Текст 9"/>
          <p:cNvSpPr>
            <a:spLocks noGrp="1"/>
          </p:cNvSpPr>
          <p:nvPr>
            <p:ph type="body" sz="quarter" idx="10" hasCustomPrompt="1"/>
          </p:nvPr>
        </p:nvSpPr>
        <p:spPr>
          <a:xfrm>
            <a:off x="459925" y="2967674"/>
            <a:ext cx="8211636" cy="914400"/>
          </a:xfrm>
        </p:spPr>
        <p:txBody>
          <a:bodyPr anchor="ctr"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/>
              <a:t>О ЧЕМ ВЫ РАССКАЖЕТЕ СЕГОДНЯ? </a:t>
            </a:r>
          </a:p>
        </p:txBody>
      </p:sp>
      <p:pic>
        <p:nvPicPr>
          <p:cNvPr id="6" name="Picture 2" descr="Z:\Projects\Текущие\Проектная\FNS_2012\_БРЭНДБУК\out\PPT\3_1_present_16.9-01.png"/>
          <p:cNvPicPr>
            <a:picLocks noChangeAspect="1" noChangeArrowheads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0" y="1169"/>
            <a:ext cx="9144000" cy="5142895"/>
          </a:xfrm>
          <a:prstGeom prst="rect">
            <a:avLst/>
          </a:prstGeom>
          <a:noFill/>
        </p:spPr>
      </p:pic>
      <p:pic>
        <p:nvPicPr>
          <p:cNvPr id="11" name="Picture 2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-122" y="628650"/>
            <a:ext cx="676275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TextBox 11"/>
          <p:cNvSpPr txBox="1"/>
          <p:nvPr userDrawn="1"/>
        </p:nvSpPr>
        <p:spPr>
          <a:xfrm>
            <a:off x="2283075" y="1851670"/>
            <a:ext cx="4176464" cy="864096"/>
          </a:xfrm>
          <a:prstGeom prst="rect">
            <a:avLst/>
          </a:prstGeom>
        </p:spPr>
        <p:txBody>
          <a:bodyPr vert="horz" wrap="square" lIns="104298" tIns="52149" rIns="104298" bIns="52149" rtlCol="0" anchor="ctr">
            <a:noAutofit/>
          </a:bodyPr>
          <a:lstStyle/>
          <a:p>
            <a:pPr algn="ctr" defTabSz="1042950">
              <a:spcBef>
                <a:spcPct val="0"/>
              </a:spcBef>
            </a:pPr>
            <a:r>
              <a:rPr lang="ru-RU" sz="1800" b="1" dirty="0">
                <a:solidFill>
                  <a:prstClr val="white"/>
                </a:solidFill>
              </a:rPr>
              <a:t>ФЕДЕРАЛЬНАЯ НАЛОГОВАЯ </a:t>
            </a:r>
            <a:br>
              <a:rPr lang="ru-RU" sz="1800" b="1" dirty="0">
                <a:solidFill>
                  <a:prstClr val="white"/>
                </a:solidFill>
              </a:rPr>
            </a:br>
            <a:r>
              <a:rPr lang="ru-RU" sz="1800" b="1" dirty="0">
                <a:solidFill>
                  <a:prstClr val="white"/>
                </a:solidFill>
              </a:rPr>
              <a:t>СЛУЖБА</a:t>
            </a:r>
          </a:p>
        </p:txBody>
      </p:sp>
    </p:spTree>
    <p:extLst>
      <p:ext uri="{BB962C8B-B14F-4D97-AF65-F5344CB8AC3E}">
        <p14:creationId xmlns:p14="http://schemas.microsoft.com/office/powerpoint/2010/main" val="265766524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1" y="1597841"/>
            <a:ext cx="7772400" cy="1102519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3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782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5565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8347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1130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3912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6695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9477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22604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lIns="65715" tIns="32858" rIns="65715" bIns="32858"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</a:lstStyle>
          <a:p>
            <a:pPr defTabSz="557030">
              <a:defRPr/>
            </a:pPr>
            <a:endParaRPr lang="ru-RU" sz="110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1" y="4767264"/>
            <a:ext cx="2895600" cy="273844"/>
          </a:xfrm>
          <a:prstGeom prst="rect">
            <a:avLst/>
          </a:prstGeom>
        </p:spPr>
        <p:txBody>
          <a:bodyPr lIns="65715" tIns="32858" rIns="65715" bIns="32858"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</a:lstStyle>
          <a:p>
            <a:pPr defTabSz="557030">
              <a:defRPr/>
            </a:pPr>
            <a:endParaRPr lang="ru-RU" sz="110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51C65E-8F6E-42EE-B3C0-4A95FCE679D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34710681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 userDrawn="1"/>
        </p:nvSpPr>
        <p:spPr>
          <a:xfrm>
            <a:off x="8618935" y="3709988"/>
            <a:ext cx="433388" cy="946548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4257" tIns="37129" rIns="74257" bIns="37129" anchor="ctr"/>
          <a:lstStyle/>
          <a:p>
            <a:pPr algn="ctr" defTabSz="742542">
              <a:defRPr/>
            </a:pPr>
            <a:endParaRPr lang="ru-RU" sz="1500" dirty="0">
              <a:solidFill>
                <a:prstClr val="white"/>
              </a:solidFill>
            </a:endParaRPr>
          </a:p>
        </p:txBody>
      </p:sp>
      <p:sp>
        <p:nvSpPr>
          <p:cNvPr id="5" name="Прямоугольник 4"/>
          <p:cNvSpPr/>
          <p:nvPr userDrawn="1"/>
        </p:nvSpPr>
        <p:spPr>
          <a:xfrm>
            <a:off x="8618935" y="4670823"/>
            <a:ext cx="433388" cy="32385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4257" tIns="37129" rIns="74257" bIns="37129" anchor="ctr"/>
          <a:lstStyle/>
          <a:p>
            <a:pPr algn="ctr" defTabSz="742542">
              <a:defRPr/>
            </a:pPr>
            <a:endParaRPr lang="ru-RU" sz="1500" dirty="0">
              <a:solidFill>
                <a:prstClr val="white"/>
              </a:solidFill>
            </a:endParaRPr>
          </a:p>
        </p:txBody>
      </p:sp>
      <p:sp>
        <p:nvSpPr>
          <p:cNvPr id="6" name="Прямоугольник 5"/>
          <p:cNvSpPr/>
          <p:nvPr userDrawn="1"/>
        </p:nvSpPr>
        <p:spPr>
          <a:xfrm>
            <a:off x="1" y="1"/>
            <a:ext cx="289322" cy="809625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4257" tIns="37129" rIns="74257" bIns="37129" anchor="ctr"/>
          <a:lstStyle/>
          <a:p>
            <a:pPr algn="ctr" defTabSz="742542">
              <a:defRPr/>
            </a:pPr>
            <a:endParaRPr lang="ru-RU" sz="1500">
              <a:solidFill>
                <a:prstClr val="white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3089" y="83135"/>
            <a:ext cx="7203506" cy="684462"/>
          </a:xfrm>
        </p:spPr>
        <p:txBody>
          <a:bodyPr/>
          <a:lstStyle>
            <a:lvl1pPr>
              <a:defRPr>
                <a:solidFill>
                  <a:srgbClr val="104E72"/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73088" y="1022966"/>
            <a:ext cx="8482012" cy="3614071"/>
          </a:xfrm>
        </p:spPr>
        <p:txBody>
          <a:bodyPr lIns="0" tIns="0" rIns="0" bIns="0"/>
          <a:lstStyle>
            <a:lvl1pPr marL="107245" indent="-107245">
              <a:buClr>
                <a:srgbClr val="C00000"/>
              </a:buClr>
              <a:buFont typeface="Arial" pitchFamily="34" charset="0"/>
              <a:buChar char="•"/>
              <a:defRPr sz="1700" b="1">
                <a:solidFill>
                  <a:srgbClr val="104E72"/>
                </a:solidFill>
                <a:latin typeface="Arial" pitchFamily="34" charset="0"/>
                <a:cs typeface="Arial" pitchFamily="34" charset="0"/>
              </a:defRPr>
            </a:lvl1pPr>
            <a:lvl2pPr marL="219319" indent="-112075">
              <a:buClr>
                <a:srgbClr val="2685C5"/>
              </a:buClr>
              <a:buFont typeface="Arial" pitchFamily="34" charset="0"/>
              <a:buChar char="•"/>
              <a:defRPr>
                <a:solidFill>
                  <a:srgbClr val="104E72"/>
                </a:solidFill>
                <a:latin typeface="Arial" pitchFamily="34" charset="0"/>
                <a:cs typeface="Arial" pitchFamily="34" charset="0"/>
              </a:defRPr>
            </a:lvl2pPr>
            <a:lvl3pPr marL="326564" indent="-107245">
              <a:buClr>
                <a:srgbClr val="C00000"/>
              </a:buClr>
              <a:buFont typeface="Arial" pitchFamily="34" charset="0"/>
              <a:buChar char="•"/>
              <a:defRPr>
                <a:solidFill>
                  <a:srgbClr val="104E72"/>
                </a:solidFill>
                <a:latin typeface="Arial" pitchFamily="34" charset="0"/>
                <a:cs typeface="Arial" pitchFamily="34" charset="0"/>
              </a:defRPr>
            </a:lvl3pPr>
            <a:lvl4pPr marL="438640" indent="-112075">
              <a:buClr>
                <a:srgbClr val="2685C5"/>
              </a:buClr>
              <a:buFont typeface="Arial" pitchFamily="34" charset="0"/>
              <a:buChar char="•"/>
              <a:defRPr>
                <a:solidFill>
                  <a:srgbClr val="104E72"/>
                </a:solidFill>
                <a:latin typeface="Arial" pitchFamily="34" charset="0"/>
                <a:cs typeface="Arial" pitchFamily="34" charset="0"/>
              </a:defRPr>
            </a:lvl4pPr>
            <a:lvl5pPr marL="545883" indent="-107245">
              <a:buClr>
                <a:srgbClr val="C00000"/>
              </a:buClr>
              <a:buFont typeface="Arial" pitchFamily="34" charset="0"/>
              <a:buChar char="•"/>
              <a:defRPr>
                <a:solidFill>
                  <a:srgbClr val="104E72"/>
                </a:solidFill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0"/>
          </p:nvPr>
        </p:nvSpPr>
        <p:spPr>
          <a:xfrm>
            <a:off x="8601106" y="4681539"/>
            <a:ext cx="472679" cy="273844"/>
          </a:xfrm>
        </p:spPr>
        <p:txBody>
          <a:bodyPr lIns="0" rIns="0"/>
          <a:lstStyle>
            <a:lvl1pPr algn="ctr">
              <a:defRPr sz="1900" b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047CD7BE-4192-4CA4-8359-4EFF4B96C49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57008290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82"/>
            <a:ext cx="7772400" cy="1021556"/>
          </a:xfrm>
        </p:spPr>
        <p:txBody>
          <a:bodyPr anchor="t"/>
          <a:lstStyle>
            <a:lvl1pPr algn="l">
              <a:defRPr sz="24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1pPr>
            <a:lvl2pPr marL="278256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2pPr>
            <a:lvl3pPr marL="556511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3pPr>
            <a:lvl4pPr marL="834766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113022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391277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669531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947788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226042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lIns="65715" tIns="32858" rIns="65715" bIns="32858"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</a:lstStyle>
          <a:p>
            <a:pPr defTabSz="557030">
              <a:defRPr/>
            </a:pPr>
            <a:endParaRPr lang="ru-RU" sz="110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1" y="4767264"/>
            <a:ext cx="2895600" cy="273844"/>
          </a:xfrm>
          <a:prstGeom prst="rect">
            <a:avLst/>
          </a:prstGeom>
        </p:spPr>
        <p:txBody>
          <a:bodyPr lIns="65715" tIns="32858" rIns="65715" bIns="32858"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</a:lstStyle>
          <a:p>
            <a:pPr defTabSz="557030">
              <a:defRPr/>
            </a:pPr>
            <a:endParaRPr lang="ru-RU" sz="110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168660-84F5-4C75-8EDB-FDB4F0A98150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51294735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1" cy="3394472"/>
          </a:xfrm>
        </p:spPr>
        <p:txBody>
          <a:bodyPr/>
          <a:lstStyle>
            <a:lvl1pPr>
              <a:defRPr sz="1700"/>
            </a:lvl1pPr>
            <a:lvl2pPr>
              <a:defRPr sz="15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1" y="1200151"/>
            <a:ext cx="4038601" cy="3394472"/>
          </a:xfrm>
        </p:spPr>
        <p:txBody>
          <a:bodyPr/>
          <a:lstStyle>
            <a:lvl1pPr>
              <a:defRPr sz="1700"/>
            </a:lvl1pPr>
            <a:lvl2pPr>
              <a:defRPr sz="15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lIns="65715" tIns="32858" rIns="65715" bIns="32858"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</a:lstStyle>
          <a:p>
            <a:pPr defTabSz="557030">
              <a:defRPr/>
            </a:pPr>
            <a:endParaRPr lang="ru-RU" sz="110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1" y="4767264"/>
            <a:ext cx="2895600" cy="273844"/>
          </a:xfrm>
          <a:prstGeom prst="rect">
            <a:avLst/>
          </a:prstGeom>
        </p:spPr>
        <p:txBody>
          <a:bodyPr lIns="65715" tIns="32858" rIns="65715" bIns="32858"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</a:lstStyle>
          <a:p>
            <a:pPr defTabSz="557030">
              <a:defRPr/>
            </a:pPr>
            <a:endParaRPr lang="ru-RU" sz="110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C8EA1E-51AC-4F56-BEE6-45F4EDBB0C34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67878326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1" y="1151335"/>
            <a:ext cx="4040188" cy="479822"/>
          </a:xfrm>
        </p:spPr>
        <p:txBody>
          <a:bodyPr anchor="b"/>
          <a:lstStyle>
            <a:lvl1pPr marL="0" indent="0">
              <a:buNone/>
              <a:defRPr sz="1500" b="1"/>
            </a:lvl1pPr>
            <a:lvl2pPr marL="278256" indent="0">
              <a:buNone/>
              <a:defRPr sz="1200" b="1"/>
            </a:lvl2pPr>
            <a:lvl3pPr marL="556511" indent="0">
              <a:buNone/>
              <a:defRPr sz="1100" b="1"/>
            </a:lvl3pPr>
            <a:lvl4pPr marL="834766" indent="0">
              <a:buNone/>
              <a:defRPr sz="1000" b="1"/>
            </a:lvl4pPr>
            <a:lvl5pPr marL="1113022" indent="0">
              <a:buNone/>
              <a:defRPr sz="1000" b="1"/>
            </a:lvl5pPr>
            <a:lvl6pPr marL="1391277" indent="0">
              <a:buNone/>
              <a:defRPr sz="1000" b="1"/>
            </a:lvl6pPr>
            <a:lvl7pPr marL="1669531" indent="0">
              <a:buNone/>
              <a:defRPr sz="1000" b="1"/>
            </a:lvl7pPr>
            <a:lvl8pPr marL="1947788" indent="0">
              <a:buNone/>
              <a:defRPr sz="1000" b="1"/>
            </a:lvl8pPr>
            <a:lvl9pPr marL="2226042" indent="0">
              <a:buNone/>
              <a:defRPr sz="10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1" y="1631156"/>
            <a:ext cx="4040188" cy="2963466"/>
          </a:xfrm>
        </p:spPr>
        <p:txBody>
          <a:bodyPr/>
          <a:lstStyle>
            <a:lvl1pPr>
              <a:defRPr sz="1500"/>
            </a:lvl1pPr>
            <a:lvl2pPr>
              <a:defRPr sz="1200"/>
            </a:lvl2pPr>
            <a:lvl3pPr>
              <a:defRPr sz="1100"/>
            </a:lvl3pPr>
            <a:lvl4pPr>
              <a:defRPr sz="1000"/>
            </a:lvl4pPr>
            <a:lvl5pPr>
              <a:defRPr sz="1000"/>
            </a:lvl5pPr>
            <a:lvl6pPr>
              <a:defRPr sz="1000"/>
            </a:lvl6pPr>
            <a:lvl7pPr>
              <a:defRPr sz="1000"/>
            </a:lvl7pPr>
            <a:lvl8pPr>
              <a:defRPr sz="1000"/>
            </a:lvl8pPr>
            <a:lvl9pPr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64" y="1151335"/>
            <a:ext cx="4041775" cy="479822"/>
          </a:xfrm>
        </p:spPr>
        <p:txBody>
          <a:bodyPr anchor="b"/>
          <a:lstStyle>
            <a:lvl1pPr marL="0" indent="0">
              <a:buNone/>
              <a:defRPr sz="1500" b="1"/>
            </a:lvl1pPr>
            <a:lvl2pPr marL="278256" indent="0">
              <a:buNone/>
              <a:defRPr sz="1200" b="1"/>
            </a:lvl2pPr>
            <a:lvl3pPr marL="556511" indent="0">
              <a:buNone/>
              <a:defRPr sz="1100" b="1"/>
            </a:lvl3pPr>
            <a:lvl4pPr marL="834766" indent="0">
              <a:buNone/>
              <a:defRPr sz="1000" b="1"/>
            </a:lvl4pPr>
            <a:lvl5pPr marL="1113022" indent="0">
              <a:buNone/>
              <a:defRPr sz="1000" b="1"/>
            </a:lvl5pPr>
            <a:lvl6pPr marL="1391277" indent="0">
              <a:buNone/>
              <a:defRPr sz="1000" b="1"/>
            </a:lvl6pPr>
            <a:lvl7pPr marL="1669531" indent="0">
              <a:buNone/>
              <a:defRPr sz="1000" b="1"/>
            </a:lvl7pPr>
            <a:lvl8pPr marL="1947788" indent="0">
              <a:buNone/>
              <a:defRPr sz="1000" b="1"/>
            </a:lvl8pPr>
            <a:lvl9pPr marL="2226042" indent="0">
              <a:buNone/>
              <a:defRPr sz="10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64" y="1631156"/>
            <a:ext cx="4041775" cy="2963466"/>
          </a:xfrm>
        </p:spPr>
        <p:txBody>
          <a:bodyPr/>
          <a:lstStyle>
            <a:lvl1pPr>
              <a:defRPr sz="1500"/>
            </a:lvl1pPr>
            <a:lvl2pPr>
              <a:defRPr sz="1200"/>
            </a:lvl2pPr>
            <a:lvl3pPr>
              <a:defRPr sz="1100"/>
            </a:lvl3pPr>
            <a:lvl4pPr>
              <a:defRPr sz="1000"/>
            </a:lvl4pPr>
            <a:lvl5pPr>
              <a:defRPr sz="1000"/>
            </a:lvl5pPr>
            <a:lvl6pPr>
              <a:defRPr sz="1000"/>
            </a:lvl6pPr>
            <a:lvl7pPr>
              <a:defRPr sz="1000"/>
            </a:lvl7pPr>
            <a:lvl8pPr>
              <a:defRPr sz="1000"/>
            </a:lvl8pPr>
            <a:lvl9pPr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lIns="65715" tIns="32858" rIns="65715" bIns="32858"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</a:lstStyle>
          <a:p>
            <a:pPr defTabSz="557030">
              <a:defRPr/>
            </a:pPr>
            <a:endParaRPr lang="ru-RU" sz="110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124201" y="4767264"/>
            <a:ext cx="2895600" cy="273844"/>
          </a:xfrm>
          <a:prstGeom prst="rect">
            <a:avLst/>
          </a:prstGeom>
        </p:spPr>
        <p:txBody>
          <a:bodyPr lIns="65715" tIns="32858" rIns="65715" bIns="32858"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</a:lstStyle>
          <a:p>
            <a:pPr defTabSz="557030">
              <a:defRPr/>
            </a:pPr>
            <a:endParaRPr lang="ru-RU" sz="110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77E4E8-EA03-4B81-B471-5BAA76F4EDF3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08568964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lIns="65715" tIns="32858" rIns="65715" bIns="32858"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</a:lstStyle>
          <a:p>
            <a:pPr defTabSz="557030">
              <a:defRPr/>
            </a:pPr>
            <a:endParaRPr lang="ru-RU" sz="110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1" y="4767264"/>
            <a:ext cx="2895600" cy="273844"/>
          </a:xfrm>
          <a:prstGeom prst="rect">
            <a:avLst/>
          </a:prstGeom>
        </p:spPr>
        <p:txBody>
          <a:bodyPr lIns="65715" tIns="32858" rIns="65715" bIns="32858"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</a:lstStyle>
          <a:p>
            <a:pPr defTabSz="557030">
              <a:defRPr/>
            </a:pPr>
            <a:endParaRPr lang="ru-RU" sz="110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A7A3B0-9322-4C6A-93A9-E9BB0442A478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77980533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lIns="65715" tIns="32858" rIns="65715" bIns="32858"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</a:lstStyle>
          <a:p>
            <a:pPr defTabSz="557030">
              <a:defRPr/>
            </a:pPr>
            <a:endParaRPr lang="ru-RU" sz="110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3124201" y="4767264"/>
            <a:ext cx="2895600" cy="273844"/>
          </a:xfrm>
          <a:prstGeom prst="rect">
            <a:avLst/>
          </a:prstGeom>
        </p:spPr>
        <p:txBody>
          <a:bodyPr lIns="65715" tIns="32858" rIns="65715" bIns="32858"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</a:lstStyle>
          <a:p>
            <a:pPr defTabSz="557030">
              <a:defRPr/>
            </a:pPr>
            <a:endParaRPr lang="ru-RU" sz="110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E01B4E-A66B-4E86-8A70-8E9886B2E623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1595489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 userDrawn="1"/>
        </p:nvSpPr>
        <p:spPr>
          <a:xfrm>
            <a:off x="8619039" y="3710535"/>
            <a:ext cx="433387" cy="94615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18" tIns="45709" rIns="91418" bIns="45709" anchor="ctr"/>
          <a:lstStyle/>
          <a:p>
            <a:pPr algn="ctr" defTabSz="914150">
              <a:defRPr/>
            </a:pPr>
            <a:endParaRPr lang="ru-RU" sz="1800" dirty="0">
              <a:solidFill>
                <a:prstClr val="white"/>
              </a:solidFill>
            </a:endParaRPr>
          </a:p>
        </p:txBody>
      </p:sp>
      <p:sp>
        <p:nvSpPr>
          <p:cNvPr id="6" name="Прямоугольник 5"/>
          <p:cNvSpPr/>
          <p:nvPr userDrawn="1"/>
        </p:nvSpPr>
        <p:spPr>
          <a:xfrm>
            <a:off x="8619039" y="4670969"/>
            <a:ext cx="433387" cy="32385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18" tIns="45709" rIns="91418" bIns="45709" anchor="ctr"/>
          <a:lstStyle/>
          <a:p>
            <a:pPr algn="ctr" defTabSz="914150">
              <a:defRPr/>
            </a:pPr>
            <a:endParaRPr lang="ru-RU" sz="1800" dirty="0">
              <a:solidFill>
                <a:prstClr val="white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3089" y="83135"/>
            <a:ext cx="7203506" cy="684462"/>
          </a:xfrm>
        </p:spPr>
        <p:txBody>
          <a:bodyPr/>
          <a:lstStyle>
            <a:lvl1pPr>
              <a:defRPr>
                <a:solidFill>
                  <a:srgbClr val="104E72"/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73088" y="1022966"/>
            <a:ext cx="8482012" cy="3614071"/>
          </a:xfrm>
        </p:spPr>
        <p:txBody>
          <a:bodyPr lIns="0" tIns="0" rIns="0" bIns="0"/>
          <a:lstStyle>
            <a:lvl1pPr marL="132030" indent="-132030">
              <a:buClr>
                <a:srgbClr val="C00000"/>
              </a:buClr>
              <a:buFont typeface="Arial" pitchFamily="34" charset="0"/>
              <a:buChar char="•"/>
              <a:defRPr sz="2100" b="1">
                <a:solidFill>
                  <a:srgbClr val="104E72"/>
                </a:solidFill>
                <a:latin typeface="Arial" pitchFamily="34" charset="0"/>
                <a:cs typeface="Arial" pitchFamily="34" charset="0"/>
              </a:defRPr>
            </a:lvl1pPr>
            <a:lvl2pPr marL="270004" indent="-137977">
              <a:buClr>
                <a:srgbClr val="2685C5"/>
              </a:buClr>
              <a:buFont typeface="Arial" pitchFamily="34" charset="0"/>
              <a:buChar char="•"/>
              <a:defRPr>
                <a:solidFill>
                  <a:srgbClr val="104E72"/>
                </a:solidFill>
                <a:latin typeface="Arial" pitchFamily="34" charset="0"/>
                <a:cs typeface="Arial" pitchFamily="34" charset="0"/>
              </a:defRPr>
            </a:lvl2pPr>
            <a:lvl3pPr marL="402035" indent="-132030">
              <a:buClr>
                <a:srgbClr val="C00000"/>
              </a:buClr>
              <a:buFont typeface="Arial" pitchFamily="34" charset="0"/>
              <a:buChar char="•"/>
              <a:defRPr>
                <a:solidFill>
                  <a:srgbClr val="104E72"/>
                </a:solidFill>
                <a:latin typeface="Arial" pitchFamily="34" charset="0"/>
                <a:cs typeface="Arial" pitchFamily="34" charset="0"/>
              </a:defRPr>
            </a:lvl3pPr>
            <a:lvl4pPr marL="540013" indent="-137977">
              <a:buClr>
                <a:srgbClr val="2685C5"/>
              </a:buClr>
              <a:buFont typeface="Arial" pitchFamily="34" charset="0"/>
              <a:buChar char="•"/>
              <a:defRPr>
                <a:solidFill>
                  <a:srgbClr val="104E72"/>
                </a:solidFill>
                <a:latin typeface="Arial" pitchFamily="34" charset="0"/>
                <a:cs typeface="Arial" pitchFamily="34" charset="0"/>
              </a:defRPr>
            </a:lvl4pPr>
            <a:lvl5pPr marL="672041" indent="-132030">
              <a:buClr>
                <a:srgbClr val="C00000"/>
              </a:buClr>
              <a:buFont typeface="Arial" pitchFamily="34" charset="0"/>
              <a:buChar char="•"/>
              <a:defRPr>
                <a:solidFill>
                  <a:srgbClr val="104E72"/>
                </a:solidFill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0"/>
          </p:nvPr>
        </p:nvSpPr>
        <p:spPr>
          <a:xfrm>
            <a:off x="8601407" y="4681719"/>
            <a:ext cx="472736" cy="273844"/>
          </a:xfrm>
        </p:spPr>
        <p:txBody>
          <a:bodyPr lIns="0" rIns="0"/>
          <a:lstStyle>
            <a:lvl1pPr algn="ctr">
              <a:defRPr sz="2400" b="1" i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9302A372-EB85-4A14-9B9E-6F2305329C24}" type="slidenum">
              <a:rPr lang="ru-RU" smtClean="0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7" name="Прямоугольник 6"/>
          <p:cNvSpPr/>
          <p:nvPr userDrawn="1"/>
        </p:nvSpPr>
        <p:spPr>
          <a:xfrm>
            <a:off x="3" y="2"/>
            <a:ext cx="288924" cy="809625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18" tIns="45709" rIns="91418" bIns="45709" anchor="ctr"/>
          <a:lstStyle/>
          <a:p>
            <a:pPr algn="ctr" defTabSz="914150">
              <a:defRPr/>
            </a:pPr>
            <a:endParaRPr lang="ru-RU" sz="180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809650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19" y="204787"/>
            <a:ext cx="3008313" cy="871538"/>
          </a:xfrm>
        </p:spPr>
        <p:txBody>
          <a:bodyPr anchor="b"/>
          <a:lstStyle>
            <a:lvl1pPr algn="l">
              <a:defRPr sz="12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69" y="204805"/>
            <a:ext cx="5111751" cy="4389835"/>
          </a:xfrm>
        </p:spPr>
        <p:txBody>
          <a:bodyPr/>
          <a:lstStyle>
            <a:lvl1pPr>
              <a:defRPr sz="1900"/>
            </a:lvl1pPr>
            <a:lvl2pPr>
              <a:defRPr sz="1700"/>
            </a:lvl2pPr>
            <a:lvl3pPr>
              <a:defRPr sz="15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19" y="1076327"/>
            <a:ext cx="3008313" cy="3518298"/>
          </a:xfrm>
        </p:spPr>
        <p:txBody>
          <a:bodyPr/>
          <a:lstStyle>
            <a:lvl1pPr marL="0" indent="0">
              <a:buNone/>
              <a:defRPr sz="900"/>
            </a:lvl1pPr>
            <a:lvl2pPr marL="278256" indent="0">
              <a:buNone/>
              <a:defRPr sz="700"/>
            </a:lvl2pPr>
            <a:lvl3pPr marL="556511" indent="0">
              <a:buNone/>
              <a:defRPr sz="600"/>
            </a:lvl3pPr>
            <a:lvl4pPr marL="834766" indent="0">
              <a:buNone/>
              <a:defRPr sz="500"/>
            </a:lvl4pPr>
            <a:lvl5pPr marL="1113022" indent="0">
              <a:buNone/>
              <a:defRPr sz="500"/>
            </a:lvl5pPr>
            <a:lvl6pPr marL="1391277" indent="0">
              <a:buNone/>
              <a:defRPr sz="500"/>
            </a:lvl6pPr>
            <a:lvl7pPr marL="1669531" indent="0">
              <a:buNone/>
              <a:defRPr sz="500"/>
            </a:lvl7pPr>
            <a:lvl8pPr marL="1947788" indent="0">
              <a:buNone/>
              <a:defRPr sz="500"/>
            </a:lvl8pPr>
            <a:lvl9pPr marL="2226042" indent="0">
              <a:buNone/>
              <a:defRPr sz="5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lIns="65715" tIns="32858" rIns="65715" bIns="32858"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</a:lstStyle>
          <a:p>
            <a:pPr defTabSz="557030">
              <a:defRPr/>
            </a:pPr>
            <a:endParaRPr lang="ru-RU" sz="110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1" y="4767264"/>
            <a:ext cx="2895600" cy="273844"/>
          </a:xfrm>
          <a:prstGeom prst="rect">
            <a:avLst/>
          </a:prstGeom>
        </p:spPr>
        <p:txBody>
          <a:bodyPr lIns="65715" tIns="32858" rIns="65715" bIns="32858"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</a:lstStyle>
          <a:p>
            <a:pPr defTabSz="557030">
              <a:defRPr/>
            </a:pPr>
            <a:endParaRPr lang="ru-RU" sz="110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2D43A7-6EF3-41E0-AC48-2E00E8203015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44626581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4"/>
            <a:ext cx="5486400" cy="425054"/>
          </a:xfrm>
        </p:spPr>
        <p:txBody>
          <a:bodyPr anchor="b"/>
          <a:lstStyle>
            <a:lvl1pPr algn="l">
              <a:defRPr sz="12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 rtlCol="0">
            <a:normAutofit/>
          </a:bodyPr>
          <a:lstStyle>
            <a:lvl1pPr marL="0" indent="0">
              <a:buNone/>
              <a:defRPr sz="1900"/>
            </a:lvl1pPr>
            <a:lvl2pPr marL="278256" indent="0">
              <a:buNone/>
              <a:defRPr sz="1700"/>
            </a:lvl2pPr>
            <a:lvl3pPr marL="556511" indent="0">
              <a:buNone/>
              <a:defRPr sz="1500"/>
            </a:lvl3pPr>
            <a:lvl4pPr marL="834766" indent="0">
              <a:buNone/>
              <a:defRPr sz="1200"/>
            </a:lvl4pPr>
            <a:lvl5pPr marL="1113022" indent="0">
              <a:buNone/>
              <a:defRPr sz="1200"/>
            </a:lvl5pPr>
            <a:lvl6pPr marL="1391277" indent="0">
              <a:buNone/>
              <a:defRPr sz="1200"/>
            </a:lvl6pPr>
            <a:lvl7pPr marL="1669531" indent="0">
              <a:buNone/>
              <a:defRPr sz="1200"/>
            </a:lvl7pPr>
            <a:lvl8pPr marL="1947788" indent="0">
              <a:buNone/>
              <a:defRPr sz="1200"/>
            </a:lvl8pPr>
            <a:lvl9pPr marL="2226042" indent="0">
              <a:buNone/>
              <a:defRPr sz="12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20"/>
            <a:ext cx="5486400" cy="603647"/>
          </a:xfrm>
        </p:spPr>
        <p:txBody>
          <a:bodyPr/>
          <a:lstStyle>
            <a:lvl1pPr marL="0" indent="0">
              <a:buNone/>
              <a:defRPr sz="900"/>
            </a:lvl1pPr>
            <a:lvl2pPr marL="278256" indent="0">
              <a:buNone/>
              <a:defRPr sz="700"/>
            </a:lvl2pPr>
            <a:lvl3pPr marL="556511" indent="0">
              <a:buNone/>
              <a:defRPr sz="600"/>
            </a:lvl3pPr>
            <a:lvl4pPr marL="834766" indent="0">
              <a:buNone/>
              <a:defRPr sz="500"/>
            </a:lvl4pPr>
            <a:lvl5pPr marL="1113022" indent="0">
              <a:buNone/>
              <a:defRPr sz="500"/>
            </a:lvl5pPr>
            <a:lvl6pPr marL="1391277" indent="0">
              <a:buNone/>
              <a:defRPr sz="500"/>
            </a:lvl6pPr>
            <a:lvl7pPr marL="1669531" indent="0">
              <a:buNone/>
              <a:defRPr sz="500"/>
            </a:lvl7pPr>
            <a:lvl8pPr marL="1947788" indent="0">
              <a:buNone/>
              <a:defRPr sz="500"/>
            </a:lvl8pPr>
            <a:lvl9pPr marL="2226042" indent="0">
              <a:buNone/>
              <a:defRPr sz="5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lIns="65715" tIns="32858" rIns="65715" bIns="32858"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</a:lstStyle>
          <a:p>
            <a:pPr defTabSz="557030">
              <a:defRPr/>
            </a:pPr>
            <a:endParaRPr lang="ru-RU" sz="110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1" y="4767264"/>
            <a:ext cx="2895600" cy="273844"/>
          </a:xfrm>
          <a:prstGeom prst="rect">
            <a:avLst/>
          </a:prstGeom>
        </p:spPr>
        <p:txBody>
          <a:bodyPr lIns="65715" tIns="32858" rIns="65715" bIns="32858"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</a:lstStyle>
          <a:p>
            <a:pPr defTabSz="557030">
              <a:defRPr/>
            </a:pPr>
            <a:endParaRPr lang="ru-RU" sz="110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6FD15E-3132-4DC4-8489-EB787B96F074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70123908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lIns="65715" tIns="32858" rIns="65715" bIns="32858"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</a:lstStyle>
          <a:p>
            <a:pPr defTabSz="557030">
              <a:defRPr/>
            </a:pPr>
            <a:endParaRPr lang="ru-RU" sz="110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1" y="4767264"/>
            <a:ext cx="2895600" cy="273844"/>
          </a:xfrm>
          <a:prstGeom prst="rect">
            <a:avLst/>
          </a:prstGeom>
        </p:spPr>
        <p:txBody>
          <a:bodyPr lIns="65715" tIns="32858" rIns="65715" bIns="32858"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</a:lstStyle>
          <a:p>
            <a:pPr defTabSz="557030">
              <a:defRPr/>
            </a:pPr>
            <a:endParaRPr lang="ru-RU" sz="110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EC45D7-153B-400D-9BFC-F653B25E3574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28244416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05986"/>
            <a:ext cx="2057400" cy="4388644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05986"/>
            <a:ext cx="6019800" cy="4388644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lIns="65715" tIns="32858" rIns="65715" bIns="32858"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</a:lstStyle>
          <a:p>
            <a:pPr defTabSz="557030">
              <a:defRPr/>
            </a:pPr>
            <a:endParaRPr lang="ru-RU" sz="110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1" y="4767264"/>
            <a:ext cx="2895600" cy="273844"/>
          </a:xfrm>
          <a:prstGeom prst="rect">
            <a:avLst/>
          </a:prstGeom>
        </p:spPr>
        <p:txBody>
          <a:bodyPr lIns="65715" tIns="32858" rIns="65715" bIns="32858"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</a:lstStyle>
          <a:p>
            <a:pPr defTabSz="557030">
              <a:defRPr/>
            </a:pPr>
            <a:endParaRPr lang="ru-RU" sz="110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6F6B33-DF5C-43F9-98E6-2DA38D106FAD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82420937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1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Z:\Projects\Текущие\Проектная\FNS_2012\_БРЭНДБУК\out\PPT\3_1_present_16.9-01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193"/>
            <a:ext cx="9144000" cy="51423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2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" y="628650"/>
            <a:ext cx="676275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>
            <a:spLocks noChangeArrowheads="1"/>
          </p:cNvSpPr>
          <p:nvPr userDrawn="1"/>
        </p:nvSpPr>
        <p:spPr bwMode="auto">
          <a:xfrm>
            <a:off x="2283649" y="1851423"/>
            <a:ext cx="4175523" cy="8643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718" tIns="42359" rIns="84718" bIns="42359" anchor="ctr"/>
          <a:lstStyle>
            <a:lvl1pPr defTabSz="13906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13906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13906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13906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13906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13906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13906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13906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13906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altLang="ru-RU" sz="1500" b="1">
                <a:solidFill>
                  <a:srgbClr val="FFFFFF"/>
                </a:solidFill>
              </a:rPr>
              <a:t>ФЕДЕРАЛЬНАЯ НАЛОГОВАЯ </a:t>
            </a:r>
            <a:br>
              <a:rPr lang="ru-RU" altLang="ru-RU" sz="1500" b="1">
                <a:solidFill>
                  <a:srgbClr val="FFFFFF"/>
                </a:solidFill>
              </a:rPr>
            </a:br>
            <a:r>
              <a:rPr lang="ru-RU" altLang="ru-RU" sz="1500" b="1">
                <a:solidFill>
                  <a:srgbClr val="FFFFFF"/>
                </a:solidFill>
              </a:rPr>
              <a:t>СЛУЖБА</a:t>
            </a:r>
          </a:p>
        </p:txBody>
      </p:sp>
      <p:sp>
        <p:nvSpPr>
          <p:cNvPr id="10" name="Текст 9"/>
          <p:cNvSpPr>
            <a:spLocks noGrp="1"/>
          </p:cNvSpPr>
          <p:nvPr>
            <p:ph type="body" sz="quarter" idx="10"/>
          </p:nvPr>
        </p:nvSpPr>
        <p:spPr>
          <a:xfrm>
            <a:off x="459925" y="2967674"/>
            <a:ext cx="8211636" cy="914400"/>
          </a:xfrm>
        </p:spPr>
        <p:txBody>
          <a:bodyPr anchor="ctr"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ru-RU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229950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1" y="1597840"/>
            <a:ext cx="7772400" cy="1102519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3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782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5565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8347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1130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3913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6695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9478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2260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lIns="65715" tIns="32858" rIns="65715" bIns="32858"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</a:lstStyle>
          <a:p>
            <a:pPr defTabSz="557030">
              <a:defRPr/>
            </a:pPr>
            <a:endParaRPr lang="ru-RU" sz="110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1" y="4767264"/>
            <a:ext cx="2895600" cy="273844"/>
          </a:xfrm>
          <a:prstGeom prst="rect">
            <a:avLst/>
          </a:prstGeom>
        </p:spPr>
        <p:txBody>
          <a:bodyPr lIns="65715" tIns="32858" rIns="65715" bIns="32858"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</a:lstStyle>
          <a:p>
            <a:pPr defTabSz="557030">
              <a:defRPr/>
            </a:pPr>
            <a:endParaRPr lang="ru-RU" sz="110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547AB2-916E-4871-86E4-EB94C8F63317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92364898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 userDrawn="1"/>
        </p:nvSpPr>
        <p:spPr>
          <a:xfrm>
            <a:off x="8618935" y="3709988"/>
            <a:ext cx="433388" cy="946548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4257" tIns="37129" rIns="74257" bIns="37129" anchor="ctr"/>
          <a:lstStyle/>
          <a:p>
            <a:pPr algn="ctr" defTabSz="742560">
              <a:defRPr/>
            </a:pPr>
            <a:endParaRPr lang="ru-RU" sz="1500" dirty="0">
              <a:solidFill>
                <a:prstClr val="white"/>
              </a:solidFill>
            </a:endParaRPr>
          </a:p>
        </p:txBody>
      </p:sp>
      <p:sp>
        <p:nvSpPr>
          <p:cNvPr id="5" name="Прямоугольник 4"/>
          <p:cNvSpPr/>
          <p:nvPr userDrawn="1"/>
        </p:nvSpPr>
        <p:spPr>
          <a:xfrm>
            <a:off x="8618935" y="4670823"/>
            <a:ext cx="433388" cy="32385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4257" tIns="37129" rIns="74257" bIns="37129" anchor="ctr"/>
          <a:lstStyle/>
          <a:p>
            <a:pPr algn="ctr" defTabSz="742560">
              <a:defRPr/>
            </a:pPr>
            <a:endParaRPr lang="ru-RU" sz="1500" dirty="0">
              <a:solidFill>
                <a:prstClr val="white"/>
              </a:solidFill>
            </a:endParaRPr>
          </a:p>
        </p:txBody>
      </p:sp>
      <p:sp>
        <p:nvSpPr>
          <p:cNvPr id="6" name="Прямоугольник 5"/>
          <p:cNvSpPr/>
          <p:nvPr userDrawn="1"/>
        </p:nvSpPr>
        <p:spPr>
          <a:xfrm>
            <a:off x="1" y="1"/>
            <a:ext cx="289322" cy="809625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4257" tIns="37129" rIns="74257" bIns="37129" anchor="ctr"/>
          <a:lstStyle/>
          <a:p>
            <a:pPr algn="ctr" defTabSz="742560">
              <a:defRPr/>
            </a:pPr>
            <a:endParaRPr lang="ru-RU" sz="1500">
              <a:solidFill>
                <a:prstClr val="white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3089" y="83135"/>
            <a:ext cx="7203506" cy="684462"/>
          </a:xfrm>
        </p:spPr>
        <p:txBody>
          <a:bodyPr/>
          <a:lstStyle>
            <a:lvl1pPr>
              <a:defRPr>
                <a:solidFill>
                  <a:srgbClr val="104E72"/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73088" y="1022966"/>
            <a:ext cx="8482012" cy="3614071"/>
          </a:xfrm>
        </p:spPr>
        <p:txBody>
          <a:bodyPr lIns="0" tIns="0" rIns="0" bIns="0"/>
          <a:lstStyle>
            <a:lvl1pPr marL="107248" indent="-107248">
              <a:buClr>
                <a:srgbClr val="C00000"/>
              </a:buClr>
              <a:buFont typeface="Arial" pitchFamily="34" charset="0"/>
              <a:buChar char="•"/>
              <a:defRPr sz="1700" b="1">
                <a:solidFill>
                  <a:srgbClr val="104E72"/>
                </a:solidFill>
                <a:latin typeface="Arial" pitchFamily="34" charset="0"/>
                <a:cs typeface="Arial" pitchFamily="34" charset="0"/>
              </a:defRPr>
            </a:lvl1pPr>
            <a:lvl2pPr marL="219324" indent="-112078">
              <a:buClr>
                <a:srgbClr val="2685C5"/>
              </a:buClr>
              <a:buFont typeface="Arial" pitchFamily="34" charset="0"/>
              <a:buChar char="•"/>
              <a:defRPr>
                <a:solidFill>
                  <a:srgbClr val="104E72"/>
                </a:solidFill>
                <a:latin typeface="Arial" pitchFamily="34" charset="0"/>
                <a:cs typeface="Arial" pitchFamily="34" charset="0"/>
              </a:defRPr>
            </a:lvl2pPr>
            <a:lvl3pPr marL="326572" indent="-107248">
              <a:buClr>
                <a:srgbClr val="C00000"/>
              </a:buClr>
              <a:buFont typeface="Arial" pitchFamily="34" charset="0"/>
              <a:buChar char="•"/>
              <a:defRPr>
                <a:solidFill>
                  <a:srgbClr val="104E72"/>
                </a:solidFill>
                <a:latin typeface="Arial" pitchFamily="34" charset="0"/>
                <a:cs typeface="Arial" pitchFamily="34" charset="0"/>
              </a:defRPr>
            </a:lvl3pPr>
            <a:lvl4pPr marL="438651" indent="-112078">
              <a:buClr>
                <a:srgbClr val="2685C5"/>
              </a:buClr>
              <a:buFont typeface="Arial" pitchFamily="34" charset="0"/>
              <a:buChar char="•"/>
              <a:defRPr>
                <a:solidFill>
                  <a:srgbClr val="104E72"/>
                </a:solidFill>
                <a:latin typeface="Arial" pitchFamily="34" charset="0"/>
                <a:cs typeface="Arial" pitchFamily="34" charset="0"/>
              </a:defRPr>
            </a:lvl4pPr>
            <a:lvl5pPr marL="545896" indent="-107248">
              <a:buClr>
                <a:srgbClr val="C00000"/>
              </a:buClr>
              <a:buFont typeface="Arial" pitchFamily="34" charset="0"/>
              <a:buChar char="•"/>
              <a:defRPr>
                <a:solidFill>
                  <a:srgbClr val="104E72"/>
                </a:solidFill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0"/>
          </p:nvPr>
        </p:nvSpPr>
        <p:spPr>
          <a:xfrm>
            <a:off x="8601106" y="4681539"/>
            <a:ext cx="472679" cy="273844"/>
          </a:xfrm>
        </p:spPr>
        <p:txBody>
          <a:bodyPr lIns="0" rIns="0"/>
          <a:lstStyle>
            <a:lvl1pPr algn="ctr">
              <a:defRPr sz="1900" b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9FFBF7B0-9092-44D9-ABE0-0C51D321D4E5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28083735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82"/>
            <a:ext cx="7772400" cy="1021556"/>
          </a:xfrm>
        </p:spPr>
        <p:txBody>
          <a:bodyPr anchor="t"/>
          <a:lstStyle>
            <a:lvl1pPr algn="l">
              <a:defRPr sz="24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1pPr>
            <a:lvl2pPr marL="278263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2pPr>
            <a:lvl3pPr marL="556524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3pPr>
            <a:lvl4pPr marL="834786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1130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391311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669573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947837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226098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lIns="65715" tIns="32858" rIns="65715" bIns="32858"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</a:lstStyle>
          <a:p>
            <a:pPr defTabSz="557030">
              <a:defRPr/>
            </a:pPr>
            <a:endParaRPr lang="ru-RU" sz="110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1" y="4767264"/>
            <a:ext cx="2895600" cy="273844"/>
          </a:xfrm>
          <a:prstGeom prst="rect">
            <a:avLst/>
          </a:prstGeom>
        </p:spPr>
        <p:txBody>
          <a:bodyPr lIns="65715" tIns="32858" rIns="65715" bIns="32858"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</a:lstStyle>
          <a:p>
            <a:pPr defTabSz="557030">
              <a:defRPr/>
            </a:pPr>
            <a:endParaRPr lang="ru-RU" sz="110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9CC5D8-AD74-47A1-98D7-85562BDAA21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75259332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1" cy="3394472"/>
          </a:xfrm>
        </p:spPr>
        <p:txBody>
          <a:bodyPr/>
          <a:lstStyle>
            <a:lvl1pPr>
              <a:defRPr sz="1700"/>
            </a:lvl1pPr>
            <a:lvl2pPr>
              <a:defRPr sz="15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1" y="1200151"/>
            <a:ext cx="4038601" cy="3394472"/>
          </a:xfrm>
        </p:spPr>
        <p:txBody>
          <a:bodyPr/>
          <a:lstStyle>
            <a:lvl1pPr>
              <a:defRPr sz="1700"/>
            </a:lvl1pPr>
            <a:lvl2pPr>
              <a:defRPr sz="15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lIns="65715" tIns="32858" rIns="65715" bIns="32858"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</a:lstStyle>
          <a:p>
            <a:pPr defTabSz="557030">
              <a:defRPr/>
            </a:pPr>
            <a:endParaRPr lang="ru-RU" sz="110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1" y="4767264"/>
            <a:ext cx="2895600" cy="273844"/>
          </a:xfrm>
          <a:prstGeom prst="rect">
            <a:avLst/>
          </a:prstGeom>
        </p:spPr>
        <p:txBody>
          <a:bodyPr lIns="65715" tIns="32858" rIns="65715" bIns="32858"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</a:lstStyle>
          <a:p>
            <a:pPr defTabSz="557030">
              <a:defRPr/>
            </a:pPr>
            <a:endParaRPr lang="ru-RU" sz="110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73F320-416C-467B-B61F-BF9202FFDCA0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80355409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1" y="1151335"/>
            <a:ext cx="4040188" cy="479822"/>
          </a:xfrm>
        </p:spPr>
        <p:txBody>
          <a:bodyPr anchor="b"/>
          <a:lstStyle>
            <a:lvl1pPr marL="0" indent="0">
              <a:buNone/>
              <a:defRPr sz="1500" b="1"/>
            </a:lvl1pPr>
            <a:lvl2pPr marL="278263" indent="0">
              <a:buNone/>
              <a:defRPr sz="1200" b="1"/>
            </a:lvl2pPr>
            <a:lvl3pPr marL="556524" indent="0">
              <a:buNone/>
              <a:defRPr sz="1100" b="1"/>
            </a:lvl3pPr>
            <a:lvl4pPr marL="834786" indent="0">
              <a:buNone/>
              <a:defRPr sz="1000" b="1"/>
            </a:lvl4pPr>
            <a:lvl5pPr marL="1113050" indent="0">
              <a:buNone/>
              <a:defRPr sz="1000" b="1"/>
            </a:lvl5pPr>
            <a:lvl6pPr marL="1391311" indent="0">
              <a:buNone/>
              <a:defRPr sz="1000" b="1"/>
            </a:lvl6pPr>
            <a:lvl7pPr marL="1669573" indent="0">
              <a:buNone/>
              <a:defRPr sz="1000" b="1"/>
            </a:lvl7pPr>
            <a:lvl8pPr marL="1947837" indent="0">
              <a:buNone/>
              <a:defRPr sz="1000" b="1"/>
            </a:lvl8pPr>
            <a:lvl9pPr marL="2226098" indent="0">
              <a:buNone/>
              <a:defRPr sz="10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1" y="1631156"/>
            <a:ext cx="4040188" cy="2963466"/>
          </a:xfrm>
        </p:spPr>
        <p:txBody>
          <a:bodyPr/>
          <a:lstStyle>
            <a:lvl1pPr>
              <a:defRPr sz="1500"/>
            </a:lvl1pPr>
            <a:lvl2pPr>
              <a:defRPr sz="1200"/>
            </a:lvl2pPr>
            <a:lvl3pPr>
              <a:defRPr sz="1100"/>
            </a:lvl3pPr>
            <a:lvl4pPr>
              <a:defRPr sz="1000"/>
            </a:lvl4pPr>
            <a:lvl5pPr>
              <a:defRPr sz="1000"/>
            </a:lvl5pPr>
            <a:lvl6pPr>
              <a:defRPr sz="1000"/>
            </a:lvl6pPr>
            <a:lvl7pPr>
              <a:defRPr sz="1000"/>
            </a:lvl7pPr>
            <a:lvl8pPr>
              <a:defRPr sz="1000"/>
            </a:lvl8pPr>
            <a:lvl9pPr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33" y="1151335"/>
            <a:ext cx="4041775" cy="479822"/>
          </a:xfrm>
        </p:spPr>
        <p:txBody>
          <a:bodyPr anchor="b"/>
          <a:lstStyle>
            <a:lvl1pPr marL="0" indent="0">
              <a:buNone/>
              <a:defRPr sz="1500" b="1"/>
            </a:lvl1pPr>
            <a:lvl2pPr marL="278263" indent="0">
              <a:buNone/>
              <a:defRPr sz="1200" b="1"/>
            </a:lvl2pPr>
            <a:lvl3pPr marL="556524" indent="0">
              <a:buNone/>
              <a:defRPr sz="1100" b="1"/>
            </a:lvl3pPr>
            <a:lvl4pPr marL="834786" indent="0">
              <a:buNone/>
              <a:defRPr sz="1000" b="1"/>
            </a:lvl4pPr>
            <a:lvl5pPr marL="1113050" indent="0">
              <a:buNone/>
              <a:defRPr sz="1000" b="1"/>
            </a:lvl5pPr>
            <a:lvl6pPr marL="1391311" indent="0">
              <a:buNone/>
              <a:defRPr sz="1000" b="1"/>
            </a:lvl6pPr>
            <a:lvl7pPr marL="1669573" indent="0">
              <a:buNone/>
              <a:defRPr sz="1000" b="1"/>
            </a:lvl7pPr>
            <a:lvl8pPr marL="1947837" indent="0">
              <a:buNone/>
              <a:defRPr sz="1000" b="1"/>
            </a:lvl8pPr>
            <a:lvl9pPr marL="2226098" indent="0">
              <a:buNone/>
              <a:defRPr sz="10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33" y="1631156"/>
            <a:ext cx="4041775" cy="2963466"/>
          </a:xfrm>
        </p:spPr>
        <p:txBody>
          <a:bodyPr/>
          <a:lstStyle>
            <a:lvl1pPr>
              <a:defRPr sz="1500"/>
            </a:lvl1pPr>
            <a:lvl2pPr>
              <a:defRPr sz="1200"/>
            </a:lvl2pPr>
            <a:lvl3pPr>
              <a:defRPr sz="1100"/>
            </a:lvl3pPr>
            <a:lvl4pPr>
              <a:defRPr sz="1000"/>
            </a:lvl4pPr>
            <a:lvl5pPr>
              <a:defRPr sz="1000"/>
            </a:lvl5pPr>
            <a:lvl6pPr>
              <a:defRPr sz="1000"/>
            </a:lvl6pPr>
            <a:lvl7pPr>
              <a:defRPr sz="1000"/>
            </a:lvl7pPr>
            <a:lvl8pPr>
              <a:defRPr sz="1000"/>
            </a:lvl8pPr>
            <a:lvl9pPr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lIns="65715" tIns="32858" rIns="65715" bIns="32858"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</a:lstStyle>
          <a:p>
            <a:pPr defTabSz="557030">
              <a:defRPr/>
            </a:pPr>
            <a:endParaRPr lang="ru-RU" sz="110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124201" y="4767264"/>
            <a:ext cx="2895600" cy="273844"/>
          </a:xfrm>
          <a:prstGeom prst="rect">
            <a:avLst/>
          </a:prstGeom>
        </p:spPr>
        <p:txBody>
          <a:bodyPr lIns="65715" tIns="32858" rIns="65715" bIns="32858"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</a:lstStyle>
          <a:p>
            <a:pPr defTabSz="557030">
              <a:defRPr/>
            </a:pPr>
            <a:endParaRPr lang="ru-RU" sz="110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78A0EC-99EA-43FD-82B3-E6F128D63552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4746376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82"/>
            <a:ext cx="7772400" cy="1021556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34256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2pPr>
            <a:lvl3pPr marL="685125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7688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4pPr>
            <a:lvl5pPr marL="1370251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5pPr>
            <a:lvl6pPr marL="1712812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6pPr>
            <a:lvl7pPr marL="2055375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7pPr>
            <a:lvl8pPr marL="2397939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8pPr>
            <a:lvl9pPr marL="27405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1" y="4767270"/>
            <a:ext cx="2133600" cy="273844"/>
          </a:xfrm>
          <a:prstGeom prst="rect">
            <a:avLst/>
          </a:prstGeom>
        </p:spPr>
        <p:txBody>
          <a:bodyPr lIns="65715" tIns="32858" rIns="65715" bIns="32858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3" y="4767270"/>
            <a:ext cx="2895600" cy="273844"/>
          </a:xfrm>
          <a:prstGeom prst="rect">
            <a:avLst/>
          </a:prstGeom>
        </p:spPr>
        <p:txBody>
          <a:bodyPr lIns="65715" tIns="32858" rIns="65715" bIns="32858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7F8021-ED8C-4BDF-B535-680A6D8767B5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5629687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lIns="65715" tIns="32858" rIns="65715" bIns="32858"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</a:lstStyle>
          <a:p>
            <a:pPr defTabSz="557030">
              <a:defRPr/>
            </a:pPr>
            <a:endParaRPr lang="ru-RU" sz="110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1" y="4767264"/>
            <a:ext cx="2895600" cy="273844"/>
          </a:xfrm>
          <a:prstGeom prst="rect">
            <a:avLst/>
          </a:prstGeom>
        </p:spPr>
        <p:txBody>
          <a:bodyPr lIns="65715" tIns="32858" rIns="65715" bIns="32858"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</a:lstStyle>
          <a:p>
            <a:pPr defTabSz="557030">
              <a:defRPr/>
            </a:pPr>
            <a:endParaRPr lang="ru-RU" sz="110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AC99FA-66EF-4E6B-9B59-875313EBC156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93285605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lIns="65715" tIns="32858" rIns="65715" bIns="32858"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</a:lstStyle>
          <a:p>
            <a:pPr defTabSz="557030">
              <a:defRPr/>
            </a:pPr>
            <a:endParaRPr lang="ru-RU" sz="110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3124201" y="4767264"/>
            <a:ext cx="2895600" cy="273844"/>
          </a:xfrm>
          <a:prstGeom prst="rect">
            <a:avLst/>
          </a:prstGeom>
        </p:spPr>
        <p:txBody>
          <a:bodyPr lIns="65715" tIns="32858" rIns="65715" bIns="32858"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</a:lstStyle>
          <a:p>
            <a:pPr defTabSz="557030">
              <a:defRPr/>
            </a:pPr>
            <a:endParaRPr lang="ru-RU" sz="110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0FADF9-50A2-47B7-BC6E-DF0495014376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97831589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19" y="204787"/>
            <a:ext cx="3008313" cy="871538"/>
          </a:xfrm>
        </p:spPr>
        <p:txBody>
          <a:bodyPr anchor="b"/>
          <a:lstStyle>
            <a:lvl1pPr algn="l">
              <a:defRPr sz="12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69" y="204805"/>
            <a:ext cx="5111751" cy="4389835"/>
          </a:xfrm>
        </p:spPr>
        <p:txBody>
          <a:bodyPr/>
          <a:lstStyle>
            <a:lvl1pPr>
              <a:defRPr sz="1900"/>
            </a:lvl1pPr>
            <a:lvl2pPr>
              <a:defRPr sz="1700"/>
            </a:lvl2pPr>
            <a:lvl3pPr>
              <a:defRPr sz="15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19" y="1076326"/>
            <a:ext cx="3008313" cy="3518298"/>
          </a:xfrm>
        </p:spPr>
        <p:txBody>
          <a:bodyPr/>
          <a:lstStyle>
            <a:lvl1pPr marL="0" indent="0">
              <a:buNone/>
              <a:defRPr sz="900"/>
            </a:lvl1pPr>
            <a:lvl2pPr marL="278263" indent="0">
              <a:buNone/>
              <a:defRPr sz="700"/>
            </a:lvl2pPr>
            <a:lvl3pPr marL="556524" indent="0">
              <a:buNone/>
              <a:defRPr sz="600"/>
            </a:lvl3pPr>
            <a:lvl4pPr marL="834786" indent="0">
              <a:buNone/>
              <a:defRPr sz="500"/>
            </a:lvl4pPr>
            <a:lvl5pPr marL="1113050" indent="0">
              <a:buNone/>
              <a:defRPr sz="500"/>
            </a:lvl5pPr>
            <a:lvl6pPr marL="1391311" indent="0">
              <a:buNone/>
              <a:defRPr sz="500"/>
            </a:lvl6pPr>
            <a:lvl7pPr marL="1669573" indent="0">
              <a:buNone/>
              <a:defRPr sz="500"/>
            </a:lvl7pPr>
            <a:lvl8pPr marL="1947837" indent="0">
              <a:buNone/>
              <a:defRPr sz="500"/>
            </a:lvl8pPr>
            <a:lvl9pPr marL="2226098" indent="0">
              <a:buNone/>
              <a:defRPr sz="5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lIns="65715" tIns="32858" rIns="65715" bIns="32858"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</a:lstStyle>
          <a:p>
            <a:pPr defTabSz="557030">
              <a:defRPr/>
            </a:pPr>
            <a:endParaRPr lang="ru-RU" sz="110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1" y="4767264"/>
            <a:ext cx="2895600" cy="273844"/>
          </a:xfrm>
          <a:prstGeom prst="rect">
            <a:avLst/>
          </a:prstGeom>
        </p:spPr>
        <p:txBody>
          <a:bodyPr lIns="65715" tIns="32858" rIns="65715" bIns="32858"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</a:lstStyle>
          <a:p>
            <a:pPr defTabSz="557030">
              <a:defRPr/>
            </a:pPr>
            <a:endParaRPr lang="ru-RU" sz="110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255CE6-844F-4B33-A9EF-6154A51A16D6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506964019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12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 rtlCol="0">
            <a:normAutofit/>
          </a:bodyPr>
          <a:lstStyle>
            <a:lvl1pPr marL="0" indent="0">
              <a:buNone/>
              <a:defRPr sz="1900"/>
            </a:lvl1pPr>
            <a:lvl2pPr marL="278263" indent="0">
              <a:buNone/>
              <a:defRPr sz="1700"/>
            </a:lvl2pPr>
            <a:lvl3pPr marL="556524" indent="0">
              <a:buNone/>
              <a:defRPr sz="1500"/>
            </a:lvl3pPr>
            <a:lvl4pPr marL="834786" indent="0">
              <a:buNone/>
              <a:defRPr sz="1200"/>
            </a:lvl4pPr>
            <a:lvl5pPr marL="1113050" indent="0">
              <a:buNone/>
              <a:defRPr sz="1200"/>
            </a:lvl5pPr>
            <a:lvl6pPr marL="1391311" indent="0">
              <a:buNone/>
              <a:defRPr sz="1200"/>
            </a:lvl6pPr>
            <a:lvl7pPr marL="1669573" indent="0">
              <a:buNone/>
              <a:defRPr sz="1200"/>
            </a:lvl7pPr>
            <a:lvl8pPr marL="1947837" indent="0">
              <a:buNone/>
              <a:defRPr sz="1200"/>
            </a:lvl8pPr>
            <a:lvl9pPr marL="2226098" indent="0">
              <a:buNone/>
              <a:defRPr sz="12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19"/>
            <a:ext cx="5486400" cy="603647"/>
          </a:xfrm>
        </p:spPr>
        <p:txBody>
          <a:bodyPr/>
          <a:lstStyle>
            <a:lvl1pPr marL="0" indent="0">
              <a:buNone/>
              <a:defRPr sz="900"/>
            </a:lvl1pPr>
            <a:lvl2pPr marL="278263" indent="0">
              <a:buNone/>
              <a:defRPr sz="700"/>
            </a:lvl2pPr>
            <a:lvl3pPr marL="556524" indent="0">
              <a:buNone/>
              <a:defRPr sz="600"/>
            </a:lvl3pPr>
            <a:lvl4pPr marL="834786" indent="0">
              <a:buNone/>
              <a:defRPr sz="500"/>
            </a:lvl4pPr>
            <a:lvl5pPr marL="1113050" indent="0">
              <a:buNone/>
              <a:defRPr sz="500"/>
            </a:lvl5pPr>
            <a:lvl6pPr marL="1391311" indent="0">
              <a:buNone/>
              <a:defRPr sz="500"/>
            </a:lvl6pPr>
            <a:lvl7pPr marL="1669573" indent="0">
              <a:buNone/>
              <a:defRPr sz="500"/>
            </a:lvl7pPr>
            <a:lvl8pPr marL="1947837" indent="0">
              <a:buNone/>
              <a:defRPr sz="500"/>
            </a:lvl8pPr>
            <a:lvl9pPr marL="2226098" indent="0">
              <a:buNone/>
              <a:defRPr sz="5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lIns="65715" tIns="32858" rIns="65715" bIns="32858"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</a:lstStyle>
          <a:p>
            <a:pPr defTabSz="557030">
              <a:defRPr/>
            </a:pPr>
            <a:endParaRPr lang="ru-RU" sz="110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1" y="4767264"/>
            <a:ext cx="2895600" cy="273844"/>
          </a:xfrm>
          <a:prstGeom prst="rect">
            <a:avLst/>
          </a:prstGeom>
        </p:spPr>
        <p:txBody>
          <a:bodyPr lIns="65715" tIns="32858" rIns="65715" bIns="32858"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</a:lstStyle>
          <a:p>
            <a:pPr defTabSz="557030">
              <a:defRPr/>
            </a:pPr>
            <a:endParaRPr lang="ru-RU" sz="110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DCF089-5041-4AE8-A9B4-CD36512A1027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979940457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lIns="65715" tIns="32858" rIns="65715" bIns="32858"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</a:lstStyle>
          <a:p>
            <a:pPr defTabSz="557030">
              <a:defRPr/>
            </a:pPr>
            <a:endParaRPr lang="ru-RU" sz="110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1" y="4767264"/>
            <a:ext cx="2895600" cy="273844"/>
          </a:xfrm>
          <a:prstGeom prst="rect">
            <a:avLst/>
          </a:prstGeom>
        </p:spPr>
        <p:txBody>
          <a:bodyPr lIns="65715" tIns="32858" rIns="65715" bIns="32858"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</a:lstStyle>
          <a:p>
            <a:pPr defTabSz="557030">
              <a:defRPr/>
            </a:pPr>
            <a:endParaRPr lang="ru-RU" sz="110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1FAF68-E4FF-4787-BD32-A9A403FB592D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15744610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05986"/>
            <a:ext cx="2057400" cy="4388644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05986"/>
            <a:ext cx="6019800" cy="4388644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lIns="65715" tIns="32858" rIns="65715" bIns="32858"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</a:lstStyle>
          <a:p>
            <a:pPr defTabSz="557030">
              <a:defRPr/>
            </a:pPr>
            <a:endParaRPr lang="ru-RU" sz="110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1" y="4767264"/>
            <a:ext cx="2895600" cy="273844"/>
          </a:xfrm>
          <a:prstGeom prst="rect">
            <a:avLst/>
          </a:prstGeom>
        </p:spPr>
        <p:txBody>
          <a:bodyPr lIns="65715" tIns="32858" rIns="65715" bIns="32858"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</a:lstStyle>
          <a:p>
            <a:pPr defTabSz="557030">
              <a:defRPr/>
            </a:pPr>
            <a:endParaRPr lang="ru-RU" sz="110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351744-9EE3-4F3E-9248-A1AAD2CE6670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408022595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1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Z:\Projects\Текущие\Проектная\FNS_2012\_БРЭНДБУК\out\PPT\3_1_present_16.9-01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193"/>
            <a:ext cx="9144000" cy="51423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2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" y="628650"/>
            <a:ext cx="676275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>
            <a:spLocks noChangeArrowheads="1"/>
          </p:cNvSpPr>
          <p:nvPr userDrawn="1"/>
        </p:nvSpPr>
        <p:spPr bwMode="auto">
          <a:xfrm>
            <a:off x="2283649" y="1851423"/>
            <a:ext cx="4175523" cy="8643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718" tIns="42359" rIns="84718" bIns="42359" anchor="ctr"/>
          <a:lstStyle>
            <a:lvl1pPr defTabSz="13906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13906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13906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13906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13906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13906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13906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13906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13906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altLang="ru-RU" sz="1500" b="1">
                <a:solidFill>
                  <a:srgbClr val="FFFFFF"/>
                </a:solidFill>
              </a:rPr>
              <a:t>ФЕДЕРАЛЬНАЯ НАЛОГОВАЯ </a:t>
            </a:r>
            <a:br>
              <a:rPr lang="ru-RU" altLang="ru-RU" sz="1500" b="1">
                <a:solidFill>
                  <a:srgbClr val="FFFFFF"/>
                </a:solidFill>
              </a:rPr>
            </a:br>
            <a:r>
              <a:rPr lang="ru-RU" altLang="ru-RU" sz="1500" b="1">
                <a:solidFill>
                  <a:srgbClr val="FFFFFF"/>
                </a:solidFill>
              </a:rPr>
              <a:t>СЛУЖБА</a:t>
            </a:r>
          </a:p>
        </p:txBody>
      </p:sp>
      <p:sp>
        <p:nvSpPr>
          <p:cNvPr id="10" name="Текст 9"/>
          <p:cNvSpPr>
            <a:spLocks noGrp="1"/>
          </p:cNvSpPr>
          <p:nvPr>
            <p:ph type="body" sz="quarter" idx="10"/>
          </p:nvPr>
        </p:nvSpPr>
        <p:spPr>
          <a:xfrm>
            <a:off x="459925" y="2967674"/>
            <a:ext cx="8211636" cy="914400"/>
          </a:xfrm>
        </p:spPr>
        <p:txBody>
          <a:bodyPr anchor="ctr"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ru-RU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3106026867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1" y="1597839"/>
            <a:ext cx="7772400" cy="1102519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3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782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5565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8348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1130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3913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6696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9478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2261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1" y="4767270"/>
            <a:ext cx="2133600" cy="273844"/>
          </a:xfrm>
          <a:prstGeom prst="rect">
            <a:avLst/>
          </a:prstGeom>
        </p:spPr>
        <p:txBody>
          <a:bodyPr lIns="65715" tIns="32858" rIns="65715" bIns="32858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 defTabSz="742706">
              <a:defRPr/>
            </a:pPr>
            <a:endParaRPr lang="ru-RU" sz="1500">
              <a:solidFill>
                <a:prstClr val="black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3" y="4767270"/>
            <a:ext cx="2895600" cy="273844"/>
          </a:xfrm>
          <a:prstGeom prst="rect">
            <a:avLst/>
          </a:prstGeom>
        </p:spPr>
        <p:txBody>
          <a:bodyPr lIns="65715" tIns="32858" rIns="65715" bIns="32858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 defTabSz="742706">
              <a:defRPr/>
            </a:pPr>
            <a:endParaRPr lang="ru-RU" sz="1500">
              <a:solidFill>
                <a:prstClr val="black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DD3B24-17C6-4A27-98CA-E0E92DC0559F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0884652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 userDrawn="1"/>
        </p:nvSpPr>
        <p:spPr>
          <a:xfrm>
            <a:off x="8619038" y="3710532"/>
            <a:ext cx="433387" cy="94615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4257" tIns="37129" rIns="74257" bIns="37129" anchor="ctr"/>
          <a:lstStyle/>
          <a:p>
            <a:pPr algn="ctr" defTabSz="742579">
              <a:defRPr/>
            </a:pPr>
            <a:endParaRPr lang="ru-RU" sz="1500" dirty="0">
              <a:solidFill>
                <a:prstClr val="white"/>
              </a:solidFill>
            </a:endParaRPr>
          </a:p>
        </p:txBody>
      </p:sp>
      <p:sp>
        <p:nvSpPr>
          <p:cNvPr id="6" name="Прямоугольник 5"/>
          <p:cNvSpPr/>
          <p:nvPr userDrawn="1"/>
        </p:nvSpPr>
        <p:spPr>
          <a:xfrm>
            <a:off x="8619038" y="4670969"/>
            <a:ext cx="433387" cy="32385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4257" tIns="37129" rIns="74257" bIns="37129" anchor="ctr"/>
          <a:lstStyle/>
          <a:p>
            <a:pPr algn="ctr" defTabSz="742579">
              <a:defRPr/>
            </a:pPr>
            <a:endParaRPr lang="ru-RU" sz="1500" dirty="0">
              <a:solidFill>
                <a:prstClr val="white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3089" y="83135"/>
            <a:ext cx="7203506" cy="684462"/>
          </a:xfrm>
        </p:spPr>
        <p:txBody>
          <a:bodyPr/>
          <a:lstStyle>
            <a:lvl1pPr>
              <a:defRPr>
                <a:solidFill>
                  <a:srgbClr val="104E72"/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73088" y="1022965"/>
            <a:ext cx="8482012" cy="3614071"/>
          </a:xfrm>
        </p:spPr>
        <p:txBody>
          <a:bodyPr lIns="0" tIns="0" rIns="0" bIns="0"/>
          <a:lstStyle>
            <a:lvl1pPr marL="107251" indent="-107251">
              <a:buClr>
                <a:srgbClr val="C00000"/>
              </a:buClr>
              <a:buFont typeface="Arial" pitchFamily="34" charset="0"/>
              <a:buChar char="•"/>
              <a:defRPr sz="1700" b="1">
                <a:solidFill>
                  <a:srgbClr val="104E72"/>
                </a:solidFill>
                <a:latin typeface="Arial" pitchFamily="34" charset="0"/>
                <a:cs typeface="Arial" pitchFamily="34" charset="0"/>
              </a:defRPr>
            </a:lvl1pPr>
            <a:lvl2pPr marL="219329" indent="-112081">
              <a:buClr>
                <a:srgbClr val="2685C5"/>
              </a:buClr>
              <a:buFont typeface="Arial" pitchFamily="34" charset="0"/>
              <a:buChar char="•"/>
              <a:defRPr>
                <a:solidFill>
                  <a:srgbClr val="104E72"/>
                </a:solidFill>
                <a:latin typeface="Arial" pitchFamily="34" charset="0"/>
                <a:cs typeface="Arial" pitchFamily="34" charset="0"/>
              </a:defRPr>
            </a:lvl2pPr>
            <a:lvl3pPr marL="326580" indent="-107251">
              <a:buClr>
                <a:srgbClr val="C00000"/>
              </a:buClr>
              <a:buFont typeface="Arial" pitchFamily="34" charset="0"/>
              <a:buChar char="•"/>
              <a:defRPr>
                <a:solidFill>
                  <a:srgbClr val="104E72"/>
                </a:solidFill>
                <a:latin typeface="Arial" pitchFamily="34" charset="0"/>
                <a:cs typeface="Arial" pitchFamily="34" charset="0"/>
              </a:defRPr>
            </a:lvl3pPr>
            <a:lvl4pPr marL="438662" indent="-112081">
              <a:buClr>
                <a:srgbClr val="2685C5"/>
              </a:buClr>
              <a:buFont typeface="Arial" pitchFamily="34" charset="0"/>
              <a:buChar char="•"/>
              <a:defRPr>
                <a:solidFill>
                  <a:srgbClr val="104E72"/>
                </a:solidFill>
                <a:latin typeface="Arial" pitchFamily="34" charset="0"/>
                <a:cs typeface="Arial" pitchFamily="34" charset="0"/>
              </a:defRPr>
            </a:lvl4pPr>
            <a:lvl5pPr marL="545911" indent="-107251">
              <a:buClr>
                <a:srgbClr val="C00000"/>
              </a:buClr>
              <a:buFont typeface="Arial" pitchFamily="34" charset="0"/>
              <a:buChar char="•"/>
              <a:defRPr>
                <a:solidFill>
                  <a:srgbClr val="104E72"/>
                </a:solidFill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0"/>
          </p:nvPr>
        </p:nvSpPr>
        <p:spPr>
          <a:xfrm>
            <a:off x="8601407" y="4681719"/>
            <a:ext cx="472736" cy="273844"/>
          </a:xfrm>
        </p:spPr>
        <p:txBody>
          <a:bodyPr lIns="0" rIns="0"/>
          <a:lstStyle>
            <a:lvl1pPr algn="ctr">
              <a:defRPr sz="1300" i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9302A372-EB85-4A14-9B9E-6F2305329C24}" type="slidenum">
              <a:rPr lang="ru-RU" smtClean="0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7" name="Прямоугольник 6"/>
          <p:cNvSpPr/>
          <p:nvPr userDrawn="1"/>
        </p:nvSpPr>
        <p:spPr>
          <a:xfrm>
            <a:off x="1" y="2"/>
            <a:ext cx="288924" cy="809625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4257" tIns="37129" rIns="74257" bIns="37129" anchor="ctr"/>
          <a:lstStyle/>
          <a:p>
            <a:pPr algn="ctr" defTabSz="742579">
              <a:defRPr/>
            </a:pPr>
            <a:endParaRPr lang="ru-RU" sz="150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9559605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82"/>
            <a:ext cx="7772400" cy="1021556"/>
          </a:xfrm>
        </p:spPr>
        <p:txBody>
          <a:bodyPr anchor="t"/>
          <a:lstStyle>
            <a:lvl1pPr algn="l">
              <a:defRPr sz="24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1pPr>
            <a:lvl2pPr marL="27827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2pPr>
            <a:lvl3pPr marL="556538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3pPr>
            <a:lvl4pPr marL="834808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113078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391346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66961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94788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226154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1" y="4767270"/>
            <a:ext cx="2133600" cy="273844"/>
          </a:xfrm>
          <a:prstGeom prst="rect">
            <a:avLst/>
          </a:prstGeom>
        </p:spPr>
        <p:txBody>
          <a:bodyPr lIns="65715" tIns="32858" rIns="65715" bIns="32858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 defTabSz="742706">
              <a:defRPr/>
            </a:pPr>
            <a:endParaRPr lang="ru-RU" sz="1500">
              <a:solidFill>
                <a:prstClr val="black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3" y="4767270"/>
            <a:ext cx="2895600" cy="273844"/>
          </a:xfrm>
          <a:prstGeom prst="rect">
            <a:avLst/>
          </a:prstGeom>
        </p:spPr>
        <p:txBody>
          <a:bodyPr lIns="65715" tIns="32858" rIns="65715" bIns="32858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 defTabSz="742706">
              <a:defRPr/>
            </a:pPr>
            <a:endParaRPr lang="ru-RU" sz="1500">
              <a:solidFill>
                <a:prstClr val="black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7F8021-ED8C-4BDF-B535-680A6D8767B5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01054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200154"/>
            <a:ext cx="4038601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1" y="1200154"/>
            <a:ext cx="4038601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1" y="4767270"/>
            <a:ext cx="2133600" cy="273844"/>
          </a:xfrm>
          <a:prstGeom prst="rect">
            <a:avLst/>
          </a:prstGeom>
        </p:spPr>
        <p:txBody>
          <a:bodyPr lIns="65715" tIns="32858" rIns="65715" bIns="32858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3" y="4767270"/>
            <a:ext cx="2895600" cy="273844"/>
          </a:xfrm>
          <a:prstGeom prst="rect">
            <a:avLst/>
          </a:prstGeom>
        </p:spPr>
        <p:txBody>
          <a:bodyPr lIns="65715" tIns="32858" rIns="65715" bIns="32858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>
              <a:solidFill>
                <a:prstClr val="black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AE65D7-EF62-48DF-8BE3-AABB744AD3D7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0377993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1" cy="3394472"/>
          </a:xfrm>
        </p:spPr>
        <p:txBody>
          <a:bodyPr/>
          <a:lstStyle>
            <a:lvl1pPr>
              <a:defRPr sz="1700"/>
            </a:lvl1pPr>
            <a:lvl2pPr>
              <a:defRPr sz="15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1" y="1200151"/>
            <a:ext cx="4038601" cy="3394472"/>
          </a:xfrm>
        </p:spPr>
        <p:txBody>
          <a:bodyPr/>
          <a:lstStyle>
            <a:lvl1pPr>
              <a:defRPr sz="1700"/>
            </a:lvl1pPr>
            <a:lvl2pPr>
              <a:defRPr sz="15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1" y="4767270"/>
            <a:ext cx="2133600" cy="273844"/>
          </a:xfrm>
          <a:prstGeom prst="rect">
            <a:avLst/>
          </a:prstGeom>
        </p:spPr>
        <p:txBody>
          <a:bodyPr lIns="65715" tIns="32858" rIns="65715" bIns="32858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 defTabSz="742706">
              <a:defRPr/>
            </a:pPr>
            <a:endParaRPr lang="ru-RU" sz="1500">
              <a:solidFill>
                <a:prstClr val="black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3" y="4767270"/>
            <a:ext cx="2895600" cy="273844"/>
          </a:xfrm>
          <a:prstGeom prst="rect">
            <a:avLst/>
          </a:prstGeom>
        </p:spPr>
        <p:txBody>
          <a:bodyPr lIns="65715" tIns="32858" rIns="65715" bIns="32858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 defTabSz="742706">
              <a:defRPr/>
            </a:pPr>
            <a:endParaRPr lang="ru-RU" sz="1500">
              <a:solidFill>
                <a:prstClr val="black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AE65D7-EF62-48DF-8BE3-AABB744AD3D7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9688675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1" y="1151335"/>
            <a:ext cx="4040188" cy="479822"/>
          </a:xfrm>
        </p:spPr>
        <p:txBody>
          <a:bodyPr anchor="b"/>
          <a:lstStyle>
            <a:lvl1pPr marL="0" indent="0">
              <a:buNone/>
              <a:defRPr sz="1500" b="1"/>
            </a:lvl1pPr>
            <a:lvl2pPr marL="278270" indent="0">
              <a:buNone/>
              <a:defRPr sz="1200" b="1"/>
            </a:lvl2pPr>
            <a:lvl3pPr marL="556538" indent="0">
              <a:buNone/>
              <a:defRPr sz="1100" b="1"/>
            </a:lvl3pPr>
            <a:lvl4pPr marL="834808" indent="0">
              <a:buNone/>
              <a:defRPr sz="1000" b="1"/>
            </a:lvl4pPr>
            <a:lvl5pPr marL="1113078" indent="0">
              <a:buNone/>
              <a:defRPr sz="1000" b="1"/>
            </a:lvl5pPr>
            <a:lvl6pPr marL="1391346" indent="0">
              <a:buNone/>
              <a:defRPr sz="1000" b="1"/>
            </a:lvl6pPr>
            <a:lvl7pPr marL="1669615" indent="0">
              <a:buNone/>
              <a:defRPr sz="1000" b="1"/>
            </a:lvl7pPr>
            <a:lvl8pPr marL="1947885" indent="0">
              <a:buNone/>
              <a:defRPr sz="1000" b="1"/>
            </a:lvl8pPr>
            <a:lvl9pPr marL="2226154" indent="0">
              <a:buNone/>
              <a:defRPr sz="10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1" y="1631156"/>
            <a:ext cx="4040188" cy="2963466"/>
          </a:xfrm>
        </p:spPr>
        <p:txBody>
          <a:bodyPr/>
          <a:lstStyle>
            <a:lvl1pPr>
              <a:defRPr sz="1500"/>
            </a:lvl1pPr>
            <a:lvl2pPr>
              <a:defRPr sz="1200"/>
            </a:lvl2pPr>
            <a:lvl3pPr>
              <a:defRPr sz="1100"/>
            </a:lvl3pPr>
            <a:lvl4pPr>
              <a:defRPr sz="1000"/>
            </a:lvl4pPr>
            <a:lvl5pPr>
              <a:defRPr sz="1000"/>
            </a:lvl5pPr>
            <a:lvl6pPr>
              <a:defRPr sz="1000"/>
            </a:lvl6pPr>
            <a:lvl7pPr>
              <a:defRPr sz="1000"/>
            </a:lvl7pPr>
            <a:lvl8pPr>
              <a:defRPr sz="1000"/>
            </a:lvl8pPr>
            <a:lvl9pPr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33" y="1151335"/>
            <a:ext cx="4041775" cy="479822"/>
          </a:xfrm>
        </p:spPr>
        <p:txBody>
          <a:bodyPr anchor="b"/>
          <a:lstStyle>
            <a:lvl1pPr marL="0" indent="0">
              <a:buNone/>
              <a:defRPr sz="1500" b="1"/>
            </a:lvl1pPr>
            <a:lvl2pPr marL="278270" indent="0">
              <a:buNone/>
              <a:defRPr sz="1200" b="1"/>
            </a:lvl2pPr>
            <a:lvl3pPr marL="556538" indent="0">
              <a:buNone/>
              <a:defRPr sz="1100" b="1"/>
            </a:lvl3pPr>
            <a:lvl4pPr marL="834808" indent="0">
              <a:buNone/>
              <a:defRPr sz="1000" b="1"/>
            </a:lvl4pPr>
            <a:lvl5pPr marL="1113078" indent="0">
              <a:buNone/>
              <a:defRPr sz="1000" b="1"/>
            </a:lvl5pPr>
            <a:lvl6pPr marL="1391346" indent="0">
              <a:buNone/>
              <a:defRPr sz="1000" b="1"/>
            </a:lvl6pPr>
            <a:lvl7pPr marL="1669615" indent="0">
              <a:buNone/>
              <a:defRPr sz="1000" b="1"/>
            </a:lvl7pPr>
            <a:lvl8pPr marL="1947885" indent="0">
              <a:buNone/>
              <a:defRPr sz="1000" b="1"/>
            </a:lvl8pPr>
            <a:lvl9pPr marL="2226154" indent="0">
              <a:buNone/>
              <a:defRPr sz="10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33" y="1631156"/>
            <a:ext cx="4041775" cy="2963466"/>
          </a:xfrm>
        </p:spPr>
        <p:txBody>
          <a:bodyPr/>
          <a:lstStyle>
            <a:lvl1pPr>
              <a:defRPr sz="1500"/>
            </a:lvl1pPr>
            <a:lvl2pPr>
              <a:defRPr sz="1200"/>
            </a:lvl2pPr>
            <a:lvl3pPr>
              <a:defRPr sz="1100"/>
            </a:lvl3pPr>
            <a:lvl4pPr>
              <a:defRPr sz="1000"/>
            </a:lvl4pPr>
            <a:lvl5pPr>
              <a:defRPr sz="1000"/>
            </a:lvl5pPr>
            <a:lvl6pPr>
              <a:defRPr sz="1000"/>
            </a:lvl6pPr>
            <a:lvl7pPr>
              <a:defRPr sz="1000"/>
            </a:lvl7pPr>
            <a:lvl8pPr>
              <a:defRPr sz="1000"/>
            </a:lvl8pPr>
            <a:lvl9pPr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57201" y="4767270"/>
            <a:ext cx="2133600" cy="273844"/>
          </a:xfrm>
          <a:prstGeom prst="rect">
            <a:avLst/>
          </a:prstGeom>
        </p:spPr>
        <p:txBody>
          <a:bodyPr lIns="65715" tIns="32858" rIns="65715" bIns="32858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 defTabSz="742706">
              <a:defRPr/>
            </a:pPr>
            <a:endParaRPr lang="ru-RU" sz="1500">
              <a:solidFill>
                <a:prstClr val="black"/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124203" y="4767270"/>
            <a:ext cx="2895600" cy="273844"/>
          </a:xfrm>
          <a:prstGeom prst="rect">
            <a:avLst/>
          </a:prstGeom>
        </p:spPr>
        <p:txBody>
          <a:bodyPr lIns="65715" tIns="32858" rIns="65715" bIns="32858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 defTabSz="742706">
              <a:defRPr/>
            </a:pPr>
            <a:endParaRPr lang="ru-RU" sz="1500">
              <a:solidFill>
                <a:prstClr val="black"/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23F9DB-885A-4D81-8D62-6BEB8B6A1F78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3091220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457201" y="4767270"/>
            <a:ext cx="2133600" cy="273844"/>
          </a:xfrm>
          <a:prstGeom prst="rect">
            <a:avLst/>
          </a:prstGeom>
        </p:spPr>
        <p:txBody>
          <a:bodyPr lIns="65715" tIns="32858" rIns="65715" bIns="32858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 defTabSz="742706">
              <a:defRPr/>
            </a:pPr>
            <a:endParaRPr lang="ru-RU" sz="1500">
              <a:solidFill>
                <a:prstClr val="black"/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3" y="4767270"/>
            <a:ext cx="2895600" cy="273844"/>
          </a:xfrm>
          <a:prstGeom prst="rect">
            <a:avLst/>
          </a:prstGeom>
        </p:spPr>
        <p:txBody>
          <a:bodyPr lIns="65715" tIns="32858" rIns="65715" bIns="32858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 defTabSz="742706">
              <a:defRPr/>
            </a:pPr>
            <a:endParaRPr lang="ru-RU" sz="1500">
              <a:solidFill>
                <a:prstClr val="black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AF9FE5-6402-411A-AFD6-F5FDF53EA1DC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573320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57201" y="4767270"/>
            <a:ext cx="2133600" cy="273844"/>
          </a:xfrm>
          <a:prstGeom prst="rect">
            <a:avLst/>
          </a:prstGeom>
        </p:spPr>
        <p:txBody>
          <a:bodyPr lIns="65715" tIns="32858" rIns="65715" bIns="32858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 defTabSz="742706">
              <a:defRPr/>
            </a:pPr>
            <a:endParaRPr lang="ru-RU" sz="1500">
              <a:solidFill>
                <a:prstClr val="black"/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3124203" y="4767270"/>
            <a:ext cx="2895600" cy="273844"/>
          </a:xfrm>
          <a:prstGeom prst="rect">
            <a:avLst/>
          </a:prstGeom>
        </p:spPr>
        <p:txBody>
          <a:bodyPr lIns="65715" tIns="32858" rIns="65715" bIns="32858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 defTabSz="742706">
              <a:defRPr/>
            </a:pPr>
            <a:endParaRPr lang="ru-RU" sz="1500">
              <a:solidFill>
                <a:prstClr val="black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A2D679-B1CE-4B80-B6F9-CAA5757C6480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6061357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19" y="204790"/>
            <a:ext cx="3008313" cy="871538"/>
          </a:xfrm>
        </p:spPr>
        <p:txBody>
          <a:bodyPr anchor="b"/>
          <a:lstStyle>
            <a:lvl1pPr algn="l">
              <a:defRPr sz="12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69" y="204805"/>
            <a:ext cx="5111751" cy="4389835"/>
          </a:xfrm>
        </p:spPr>
        <p:txBody>
          <a:bodyPr/>
          <a:lstStyle>
            <a:lvl1pPr>
              <a:defRPr sz="1900"/>
            </a:lvl1pPr>
            <a:lvl2pPr>
              <a:defRPr sz="1700"/>
            </a:lvl2pPr>
            <a:lvl3pPr>
              <a:defRPr sz="15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19" y="1076328"/>
            <a:ext cx="3008313" cy="3518297"/>
          </a:xfrm>
        </p:spPr>
        <p:txBody>
          <a:bodyPr/>
          <a:lstStyle>
            <a:lvl1pPr marL="0" indent="0">
              <a:buNone/>
              <a:defRPr sz="900"/>
            </a:lvl1pPr>
            <a:lvl2pPr marL="278270" indent="0">
              <a:buNone/>
              <a:defRPr sz="700"/>
            </a:lvl2pPr>
            <a:lvl3pPr marL="556538" indent="0">
              <a:buNone/>
              <a:defRPr sz="600"/>
            </a:lvl3pPr>
            <a:lvl4pPr marL="834808" indent="0">
              <a:buNone/>
              <a:defRPr sz="500"/>
            </a:lvl4pPr>
            <a:lvl5pPr marL="1113078" indent="0">
              <a:buNone/>
              <a:defRPr sz="500"/>
            </a:lvl5pPr>
            <a:lvl6pPr marL="1391346" indent="0">
              <a:buNone/>
              <a:defRPr sz="500"/>
            </a:lvl6pPr>
            <a:lvl7pPr marL="1669615" indent="0">
              <a:buNone/>
              <a:defRPr sz="500"/>
            </a:lvl7pPr>
            <a:lvl8pPr marL="1947885" indent="0">
              <a:buNone/>
              <a:defRPr sz="500"/>
            </a:lvl8pPr>
            <a:lvl9pPr marL="2226154" indent="0">
              <a:buNone/>
              <a:defRPr sz="5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1" y="4767270"/>
            <a:ext cx="2133600" cy="273844"/>
          </a:xfrm>
          <a:prstGeom prst="rect">
            <a:avLst/>
          </a:prstGeom>
        </p:spPr>
        <p:txBody>
          <a:bodyPr lIns="65715" tIns="32858" rIns="65715" bIns="32858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 defTabSz="742706">
              <a:defRPr/>
            </a:pPr>
            <a:endParaRPr lang="ru-RU" sz="1500">
              <a:solidFill>
                <a:prstClr val="black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3" y="4767270"/>
            <a:ext cx="2895600" cy="273844"/>
          </a:xfrm>
          <a:prstGeom prst="rect">
            <a:avLst/>
          </a:prstGeom>
        </p:spPr>
        <p:txBody>
          <a:bodyPr lIns="65715" tIns="32858" rIns="65715" bIns="32858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 defTabSz="742706">
              <a:defRPr/>
            </a:pPr>
            <a:endParaRPr lang="ru-RU" sz="1500">
              <a:solidFill>
                <a:prstClr val="black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778974-F02E-439E-80F3-43EB670DBF8C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2166718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12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 rtlCol="0">
            <a:normAutofit/>
          </a:bodyPr>
          <a:lstStyle>
            <a:lvl1pPr marL="0" indent="0">
              <a:buNone/>
              <a:defRPr sz="1900"/>
            </a:lvl1pPr>
            <a:lvl2pPr marL="278270" indent="0">
              <a:buNone/>
              <a:defRPr sz="1700"/>
            </a:lvl2pPr>
            <a:lvl3pPr marL="556538" indent="0">
              <a:buNone/>
              <a:defRPr sz="1500"/>
            </a:lvl3pPr>
            <a:lvl4pPr marL="834808" indent="0">
              <a:buNone/>
              <a:defRPr sz="1200"/>
            </a:lvl4pPr>
            <a:lvl5pPr marL="1113078" indent="0">
              <a:buNone/>
              <a:defRPr sz="1200"/>
            </a:lvl5pPr>
            <a:lvl6pPr marL="1391346" indent="0">
              <a:buNone/>
              <a:defRPr sz="1200"/>
            </a:lvl6pPr>
            <a:lvl7pPr marL="1669615" indent="0">
              <a:buNone/>
              <a:defRPr sz="1200"/>
            </a:lvl7pPr>
            <a:lvl8pPr marL="1947885" indent="0">
              <a:buNone/>
              <a:defRPr sz="1200"/>
            </a:lvl8pPr>
            <a:lvl9pPr marL="2226154" indent="0">
              <a:buNone/>
              <a:defRPr sz="12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19"/>
            <a:ext cx="5486400" cy="603647"/>
          </a:xfrm>
        </p:spPr>
        <p:txBody>
          <a:bodyPr/>
          <a:lstStyle>
            <a:lvl1pPr marL="0" indent="0">
              <a:buNone/>
              <a:defRPr sz="900"/>
            </a:lvl1pPr>
            <a:lvl2pPr marL="278270" indent="0">
              <a:buNone/>
              <a:defRPr sz="700"/>
            </a:lvl2pPr>
            <a:lvl3pPr marL="556538" indent="0">
              <a:buNone/>
              <a:defRPr sz="600"/>
            </a:lvl3pPr>
            <a:lvl4pPr marL="834808" indent="0">
              <a:buNone/>
              <a:defRPr sz="500"/>
            </a:lvl4pPr>
            <a:lvl5pPr marL="1113078" indent="0">
              <a:buNone/>
              <a:defRPr sz="500"/>
            </a:lvl5pPr>
            <a:lvl6pPr marL="1391346" indent="0">
              <a:buNone/>
              <a:defRPr sz="500"/>
            </a:lvl6pPr>
            <a:lvl7pPr marL="1669615" indent="0">
              <a:buNone/>
              <a:defRPr sz="500"/>
            </a:lvl7pPr>
            <a:lvl8pPr marL="1947885" indent="0">
              <a:buNone/>
              <a:defRPr sz="500"/>
            </a:lvl8pPr>
            <a:lvl9pPr marL="2226154" indent="0">
              <a:buNone/>
              <a:defRPr sz="5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1" y="4767270"/>
            <a:ext cx="2133600" cy="273844"/>
          </a:xfrm>
          <a:prstGeom prst="rect">
            <a:avLst/>
          </a:prstGeom>
        </p:spPr>
        <p:txBody>
          <a:bodyPr lIns="65715" tIns="32858" rIns="65715" bIns="32858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 defTabSz="742706">
              <a:defRPr/>
            </a:pPr>
            <a:endParaRPr lang="ru-RU" sz="1500">
              <a:solidFill>
                <a:prstClr val="black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3" y="4767270"/>
            <a:ext cx="2895600" cy="273844"/>
          </a:xfrm>
          <a:prstGeom prst="rect">
            <a:avLst/>
          </a:prstGeom>
        </p:spPr>
        <p:txBody>
          <a:bodyPr lIns="65715" tIns="32858" rIns="65715" bIns="32858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 defTabSz="742706">
              <a:defRPr/>
            </a:pPr>
            <a:endParaRPr lang="ru-RU" sz="1500">
              <a:solidFill>
                <a:prstClr val="black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5A0A1B-D7B0-4C6E-90BC-42E0241C5757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6131710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1" y="4767270"/>
            <a:ext cx="2133600" cy="273844"/>
          </a:xfrm>
          <a:prstGeom prst="rect">
            <a:avLst/>
          </a:prstGeom>
        </p:spPr>
        <p:txBody>
          <a:bodyPr lIns="65715" tIns="32858" rIns="65715" bIns="32858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 defTabSz="742706">
              <a:defRPr/>
            </a:pPr>
            <a:endParaRPr lang="ru-RU" sz="1500">
              <a:solidFill>
                <a:prstClr val="black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3" y="4767270"/>
            <a:ext cx="2895600" cy="273844"/>
          </a:xfrm>
          <a:prstGeom prst="rect">
            <a:avLst/>
          </a:prstGeom>
        </p:spPr>
        <p:txBody>
          <a:bodyPr lIns="65715" tIns="32858" rIns="65715" bIns="32858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 defTabSz="742706">
              <a:defRPr/>
            </a:pPr>
            <a:endParaRPr lang="ru-RU" sz="1500">
              <a:solidFill>
                <a:prstClr val="black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7DC856-7421-485F-B27B-F1912165AC04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1131208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05986"/>
            <a:ext cx="2057400" cy="4388644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05986"/>
            <a:ext cx="6019800" cy="4388644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1" y="4767270"/>
            <a:ext cx="2133600" cy="273844"/>
          </a:xfrm>
          <a:prstGeom prst="rect">
            <a:avLst/>
          </a:prstGeom>
        </p:spPr>
        <p:txBody>
          <a:bodyPr lIns="65715" tIns="32858" rIns="65715" bIns="32858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 defTabSz="742706">
              <a:defRPr/>
            </a:pPr>
            <a:endParaRPr lang="ru-RU" sz="1500">
              <a:solidFill>
                <a:prstClr val="black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3" y="4767270"/>
            <a:ext cx="2895600" cy="273844"/>
          </a:xfrm>
          <a:prstGeom prst="rect">
            <a:avLst/>
          </a:prstGeom>
        </p:spPr>
        <p:txBody>
          <a:bodyPr lIns="65715" tIns="32858" rIns="65715" bIns="32858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 defTabSz="742706">
              <a:defRPr/>
            </a:pPr>
            <a:endParaRPr lang="ru-RU" sz="1500">
              <a:solidFill>
                <a:prstClr val="black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29668C-78C1-4B50-A238-56637A7CF593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9393518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1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Текст 9"/>
          <p:cNvSpPr>
            <a:spLocks noGrp="1"/>
          </p:cNvSpPr>
          <p:nvPr>
            <p:ph type="body" sz="quarter" idx="10" hasCustomPrompt="1"/>
          </p:nvPr>
        </p:nvSpPr>
        <p:spPr>
          <a:xfrm>
            <a:off x="459925" y="2967674"/>
            <a:ext cx="8211636" cy="914400"/>
          </a:xfrm>
        </p:spPr>
        <p:txBody>
          <a:bodyPr anchor="ctr"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/>
              <a:t>О ЧЕМ ВЫ РАССКАЖЕТЕ СЕГОДНЯ? </a:t>
            </a:r>
          </a:p>
        </p:txBody>
      </p:sp>
      <p:pic>
        <p:nvPicPr>
          <p:cNvPr id="6" name="Picture 2" descr="Z:\Projects\Текущие\Проектная\FNS_2012\_БРЭНДБУК\out\PPT\3_1_present_16.9-01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0" y="1169"/>
            <a:ext cx="9144000" cy="5142895"/>
          </a:xfrm>
          <a:prstGeom prst="rect">
            <a:avLst/>
          </a:prstGeom>
          <a:noFill/>
        </p:spPr>
      </p:pic>
      <p:pic>
        <p:nvPicPr>
          <p:cNvPr id="11" name="Picture 2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2" y="628650"/>
            <a:ext cx="676275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TextBox 11"/>
          <p:cNvSpPr txBox="1"/>
          <p:nvPr userDrawn="1"/>
        </p:nvSpPr>
        <p:spPr>
          <a:xfrm>
            <a:off x="2283074" y="1851670"/>
            <a:ext cx="4176464" cy="864096"/>
          </a:xfrm>
          <a:prstGeom prst="rect">
            <a:avLst/>
          </a:prstGeom>
        </p:spPr>
        <p:txBody>
          <a:bodyPr vert="horz" wrap="square" lIns="84718" tIns="42359" rIns="84718" bIns="42359" rtlCol="0" anchor="ctr">
            <a:noAutofit/>
          </a:bodyPr>
          <a:lstStyle/>
          <a:p>
            <a:pPr algn="ctr" defTabSz="847205">
              <a:spcBef>
                <a:spcPct val="0"/>
              </a:spcBef>
            </a:pPr>
            <a:r>
              <a:rPr lang="ru-RU" sz="1500" b="1" dirty="0">
                <a:solidFill>
                  <a:prstClr val="white"/>
                </a:solidFill>
              </a:rPr>
              <a:t>ФЕДЕРАЛЬНАЯ НАЛОГОВАЯ </a:t>
            </a:r>
            <a:br>
              <a:rPr lang="ru-RU" sz="1500" b="1" dirty="0">
                <a:solidFill>
                  <a:prstClr val="white"/>
                </a:solidFill>
              </a:rPr>
            </a:br>
            <a:r>
              <a:rPr lang="ru-RU" sz="1500" b="1" dirty="0">
                <a:solidFill>
                  <a:prstClr val="white"/>
                </a:solidFill>
              </a:rPr>
              <a:t>СЛУЖБА</a:t>
            </a:r>
          </a:p>
        </p:txBody>
      </p:sp>
    </p:spTree>
    <p:extLst>
      <p:ext uri="{BB962C8B-B14F-4D97-AF65-F5344CB8AC3E}">
        <p14:creationId xmlns:p14="http://schemas.microsoft.com/office/powerpoint/2010/main" val="1084941385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44"/>
            <a:ext cx="6858000" cy="1241821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874" indent="0" algn="ctr">
              <a:buNone/>
              <a:defRPr sz="1500"/>
            </a:lvl2pPr>
            <a:lvl3pPr marL="685747" indent="0" algn="ctr">
              <a:buNone/>
              <a:defRPr sz="1400"/>
            </a:lvl3pPr>
            <a:lvl4pPr marL="1028621" indent="0" algn="ctr">
              <a:buNone/>
              <a:defRPr sz="1200"/>
            </a:lvl4pPr>
            <a:lvl5pPr marL="1371494" indent="0" algn="ctr">
              <a:buNone/>
              <a:defRPr sz="1200"/>
            </a:lvl5pPr>
            <a:lvl6pPr marL="1714368" indent="0" algn="ctr">
              <a:buNone/>
              <a:defRPr sz="1200"/>
            </a:lvl6pPr>
            <a:lvl7pPr marL="2057241" indent="0" algn="ctr">
              <a:buNone/>
              <a:defRPr sz="1200"/>
            </a:lvl7pPr>
            <a:lvl8pPr marL="2400115" indent="0" algn="ctr">
              <a:buNone/>
              <a:defRPr sz="1200"/>
            </a:lvl8pPr>
            <a:lvl9pPr marL="2742989" indent="0" algn="ctr">
              <a:buNone/>
              <a:defRPr sz="12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FD380-C941-480E-9AB9-FE70DDF8062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17077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1" y="1151338"/>
            <a:ext cx="4040188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563" indent="0">
              <a:buNone/>
              <a:defRPr sz="1500" b="1"/>
            </a:lvl2pPr>
            <a:lvl3pPr marL="685125" indent="0">
              <a:buNone/>
              <a:defRPr sz="1400" b="1"/>
            </a:lvl3pPr>
            <a:lvl4pPr marL="1027688" indent="0">
              <a:buNone/>
              <a:defRPr sz="1200" b="1"/>
            </a:lvl4pPr>
            <a:lvl5pPr marL="1370251" indent="0">
              <a:buNone/>
              <a:defRPr sz="1200" b="1"/>
            </a:lvl5pPr>
            <a:lvl6pPr marL="1712812" indent="0">
              <a:buNone/>
              <a:defRPr sz="1200" b="1"/>
            </a:lvl6pPr>
            <a:lvl7pPr marL="2055375" indent="0">
              <a:buNone/>
              <a:defRPr sz="1200" b="1"/>
            </a:lvl7pPr>
            <a:lvl8pPr marL="2397939" indent="0">
              <a:buNone/>
              <a:defRPr sz="1200" b="1"/>
            </a:lvl8pPr>
            <a:lvl9pPr marL="27405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1" y="1631156"/>
            <a:ext cx="4040188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33" y="1151338"/>
            <a:ext cx="4041775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563" indent="0">
              <a:buNone/>
              <a:defRPr sz="1500" b="1"/>
            </a:lvl2pPr>
            <a:lvl3pPr marL="685125" indent="0">
              <a:buNone/>
              <a:defRPr sz="1400" b="1"/>
            </a:lvl3pPr>
            <a:lvl4pPr marL="1027688" indent="0">
              <a:buNone/>
              <a:defRPr sz="1200" b="1"/>
            </a:lvl4pPr>
            <a:lvl5pPr marL="1370251" indent="0">
              <a:buNone/>
              <a:defRPr sz="1200" b="1"/>
            </a:lvl5pPr>
            <a:lvl6pPr marL="1712812" indent="0">
              <a:buNone/>
              <a:defRPr sz="1200" b="1"/>
            </a:lvl6pPr>
            <a:lvl7pPr marL="2055375" indent="0">
              <a:buNone/>
              <a:defRPr sz="1200" b="1"/>
            </a:lvl7pPr>
            <a:lvl8pPr marL="2397939" indent="0">
              <a:buNone/>
              <a:defRPr sz="1200" b="1"/>
            </a:lvl8pPr>
            <a:lvl9pPr marL="27405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33" y="1631156"/>
            <a:ext cx="4041775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57201" y="4767270"/>
            <a:ext cx="2133600" cy="273844"/>
          </a:xfrm>
          <a:prstGeom prst="rect">
            <a:avLst/>
          </a:prstGeom>
        </p:spPr>
        <p:txBody>
          <a:bodyPr lIns="65715" tIns="32858" rIns="65715" bIns="32858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>
              <a:solidFill>
                <a:prstClr val="black"/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124203" y="4767270"/>
            <a:ext cx="2895600" cy="273844"/>
          </a:xfrm>
          <a:prstGeom prst="rect">
            <a:avLst/>
          </a:prstGeom>
        </p:spPr>
        <p:txBody>
          <a:bodyPr lIns="65715" tIns="32858" rIns="65715" bIns="32858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>
              <a:solidFill>
                <a:prstClr val="black"/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23F9DB-885A-4D81-8D62-6BEB8B6A1F78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336717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FD380-C941-480E-9AB9-FE70DDF8062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8280886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2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9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874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74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3pPr>
            <a:lvl4pPr marL="1028621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494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368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241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115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2989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FD380-C941-480E-9AB9-FE70DDF8062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9666317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FD380-C941-480E-9AB9-FE70DDF8062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5128105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2" y="273844"/>
            <a:ext cx="7886700" cy="994172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1" y="1260873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74" indent="0">
              <a:buNone/>
              <a:defRPr sz="1500" b="1"/>
            </a:lvl2pPr>
            <a:lvl3pPr marL="685747" indent="0">
              <a:buNone/>
              <a:defRPr sz="1400" b="1"/>
            </a:lvl3pPr>
            <a:lvl4pPr marL="1028621" indent="0">
              <a:buNone/>
              <a:defRPr sz="1200" b="1"/>
            </a:lvl4pPr>
            <a:lvl5pPr marL="1371494" indent="0">
              <a:buNone/>
              <a:defRPr sz="1200" b="1"/>
            </a:lvl5pPr>
            <a:lvl6pPr marL="1714368" indent="0">
              <a:buNone/>
              <a:defRPr sz="1200" b="1"/>
            </a:lvl6pPr>
            <a:lvl7pPr marL="2057241" indent="0">
              <a:buNone/>
              <a:defRPr sz="1200" b="1"/>
            </a:lvl7pPr>
            <a:lvl8pPr marL="2400115" indent="0">
              <a:buNone/>
              <a:defRPr sz="1200" b="1"/>
            </a:lvl8pPr>
            <a:lvl9pPr marL="2742989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1" y="1878806"/>
            <a:ext cx="3868340" cy="2763441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7" y="1260873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74" indent="0">
              <a:buNone/>
              <a:defRPr sz="1500" b="1"/>
            </a:lvl2pPr>
            <a:lvl3pPr marL="685747" indent="0">
              <a:buNone/>
              <a:defRPr sz="1400" b="1"/>
            </a:lvl3pPr>
            <a:lvl4pPr marL="1028621" indent="0">
              <a:buNone/>
              <a:defRPr sz="1200" b="1"/>
            </a:lvl4pPr>
            <a:lvl5pPr marL="1371494" indent="0">
              <a:buNone/>
              <a:defRPr sz="1200" b="1"/>
            </a:lvl5pPr>
            <a:lvl6pPr marL="1714368" indent="0">
              <a:buNone/>
              <a:defRPr sz="1200" b="1"/>
            </a:lvl6pPr>
            <a:lvl7pPr marL="2057241" indent="0">
              <a:buNone/>
              <a:defRPr sz="1200" b="1"/>
            </a:lvl7pPr>
            <a:lvl8pPr marL="2400115" indent="0">
              <a:buNone/>
              <a:defRPr sz="1200" b="1"/>
            </a:lvl8pPr>
            <a:lvl9pPr marL="2742989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7" y="1878806"/>
            <a:ext cx="3887391" cy="2763441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FD380-C941-480E-9AB9-FE70DDF8062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4731322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FD380-C941-480E-9AB9-FE70DDF8062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28456623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FD380-C941-480E-9AB9-FE70DDF8062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6600429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71" y="342900"/>
            <a:ext cx="2949177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2" y="740585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71" y="1543052"/>
            <a:ext cx="2949177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874" indent="0">
              <a:buNone/>
              <a:defRPr sz="1100"/>
            </a:lvl2pPr>
            <a:lvl3pPr marL="685747" indent="0">
              <a:buNone/>
              <a:defRPr sz="900"/>
            </a:lvl3pPr>
            <a:lvl4pPr marL="1028621" indent="0">
              <a:buNone/>
              <a:defRPr sz="800"/>
            </a:lvl4pPr>
            <a:lvl5pPr marL="1371494" indent="0">
              <a:buNone/>
              <a:defRPr sz="800"/>
            </a:lvl5pPr>
            <a:lvl6pPr marL="1714368" indent="0">
              <a:buNone/>
              <a:defRPr sz="800"/>
            </a:lvl6pPr>
            <a:lvl7pPr marL="2057241" indent="0">
              <a:buNone/>
              <a:defRPr sz="800"/>
            </a:lvl7pPr>
            <a:lvl8pPr marL="2400115" indent="0">
              <a:buNone/>
              <a:defRPr sz="800"/>
            </a:lvl8pPr>
            <a:lvl9pPr marL="2742989" indent="0">
              <a:buNone/>
              <a:defRPr sz="8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FD380-C941-480E-9AB9-FE70DDF8062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881582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71" y="342900"/>
            <a:ext cx="2949177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2" y="740585"/>
            <a:ext cx="4629150" cy="3655219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874" indent="0">
              <a:buNone/>
              <a:defRPr sz="2100"/>
            </a:lvl2pPr>
            <a:lvl3pPr marL="685747" indent="0">
              <a:buNone/>
              <a:defRPr sz="1800"/>
            </a:lvl3pPr>
            <a:lvl4pPr marL="1028621" indent="0">
              <a:buNone/>
              <a:defRPr sz="1500"/>
            </a:lvl4pPr>
            <a:lvl5pPr marL="1371494" indent="0">
              <a:buNone/>
              <a:defRPr sz="1500"/>
            </a:lvl5pPr>
            <a:lvl6pPr marL="1714368" indent="0">
              <a:buNone/>
              <a:defRPr sz="1500"/>
            </a:lvl6pPr>
            <a:lvl7pPr marL="2057241" indent="0">
              <a:buNone/>
              <a:defRPr sz="1500"/>
            </a:lvl7pPr>
            <a:lvl8pPr marL="2400115" indent="0">
              <a:buNone/>
              <a:defRPr sz="1500"/>
            </a:lvl8pPr>
            <a:lvl9pPr marL="2742989" indent="0">
              <a:buNone/>
              <a:defRPr sz="15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71" y="1543052"/>
            <a:ext cx="2949177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874" indent="0">
              <a:buNone/>
              <a:defRPr sz="1100"/>
            </a:lvl2pPr>
            <a:lvl3pPr marL="685747" indent="0">
              <a:buNone/>
              <a:defRPr sz="900"/>
            </a:lvl3pPr>
            <a:lvl4pPr marL="1028621" indent="0">
              <a:buNone/>
              <a:defRPr sz="800"/>
            </a:lvl4pPr>
            <a:lvl5pPr marL="1371494" indent="0">
              <a:buNone/>
              <a:defRPr sz="800"/>
            </a:lvl5pPr>
            <a:lvl6pPr marL="1714368" indent="0">
              <a:buNone/>
              <a:defRPr sz="800"/>
            </a:lvl6pPr>
            <a:lvl7pPr marL="2057241" indent="0">
              <a:buNone/>
              <a:defRPr sz="800"/>
            </a:lvl7pPr>
            <a:lvl8pPr marL="2400115" indent="0">
              <a:buNone/>
              <a:defRPr sz="800"/>
            </a:lvl8pPr>
            <a:lvl9pPr marL="2742989" indent="0">
              <a:buNone/>
              <a:defRPr sz="8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FD380-C941-480E-9AB9-FE70DDF8062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9342455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FD380-C941-480E-9AB9-FE70DDF8062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8979168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273846"/>
            <a:ext cx="1971675" cy="435887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80" y="273846"/>
            <a:ext cx="5800725" cy="435887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FD380-C941-480E-9AB9-FE70DDF8062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91642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457201" y="4767270"/>
            <a:ext cx="2133600" cy="273844"/>
          </a:xfrm>
          <a:prstGeom prst="rect">
            <a:avLst/>
          </a:prstGeom>
        </p:spPr>
        <p:txBody>
          <a:bodyPr lIns="65715" tIns="32858" rIns="65715" bIns="32858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>
              <a:solidFill>
                <a:prstClr val="black"/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3" y="4767270"/>
            <a:ext cx="2895600" cy="273844"/>
          </a:xfrm>
          <a:prstGeom prst="rect">
            <a:avLst/>
          </a:prstGeom>
        </p:spPr>
        <p:txBody>
          <a:bodyPr lIns="65715" tIns="32858" rIns="65715" bIns="32858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AF9FE5-6402-411A-AFD6-F5FDF53EA1DC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3175629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3" y="1080"/>
            <a:ext cx="9142643" cy="51424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9"/>
          <p:cNvSpPr txBox="1">
            <a:spLocks noChangeArrowheads="1"/>
          </p:cNvSpPr>
          <p:nvPr userDrawn="1"/>
        </p:nvSpPr>
        <p:spPr bwMode="auto">
          <a:xfrm>
            <a:off x="5926767" y="3845477"/>
            <a:ext cx="923088" cy="2829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1935" tIns="30968" rIns="61935" bIns="30968"/>
          <a:lstStyle>
            <a:lvl1pPr defTabSz="104140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1pPr>
            <a:lvl2pPr defTabSz="104140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2pPr>
            <a:lvl3pPr defTabSz="104140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3pPr>
            <a:lvl4pPr defTabSz="104140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4pPr>
            <a:lvl5pPr defTabSz="104140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5pPr>
            <a:lvl6pPr marL="2508250" indent="-222250" defTabSz="10414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6pPr>
            <a:lvl7pPr marL="2965450" indent="-222250" defTabSz="10414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7pPr>
            <a:lvl8pPr marL="3422650" indent="-222250" defTabSz="10414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8pPr>
            <a:lvl9pPr marL="3879850" indent="-222250" defTabSz="10414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defRPr/>
            </a:pPr>
            <a:endParaRPr lang="ru-RU" altLang="ru-RU" sz="140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22691" y="1205174"/>
            <a:ext cx="7320689" cy="3621939"/>
          </a:xfrm>
        </p:spPr>
        <p:txBody>
          <a:bodyPr/>
          <a:lstStyle>
            <a:lvl1pPr marL="246221" indent="0">
              <a:buFontTx/>
              <a:buNone/>
              <a:defRPr b="1">
                <a:latin typeface="+mj-lt"/>
              </a:defRPr>
            </a:lvl1pPr>
            <a:lvl2pPr marL="244070" indent="2159">
              <a:defRPr>
                <a:latin typeface="+mj-lt"/>
              </a:defRPr>
            </a:lvl2pPr>
            <a:lvl3pPr marL="425782" indent="-176334">
              <a:tabLst/>
              <a:defRPr>
                <a:latin typeface="+mj-lt"/>
              </a:defRPr>
            </a:lvl3pPr>
            <a:lvl4pPr marL="0" indent="244070">
              <a:lnSpc>
                <a:spcPts val="1224"/>
              </a:lnSpc>
              <a:spcBef>
                <a:spcPts val="272"/>
              </a:spcBef>
              <a:defRPr>
                <a:latin typeface="+mj-lt"/>
              </a:defRPr>
            </a:lvl4pPr>
            <a:lvl5pPr>
              <a:lnSpc>
                <a:spcPts val="1224"/>
              </a:lnSpc>
              <a:spcBef>
                <a:spcPts val="272"/>
              </a:spcBef>
              <a:buNone/>
              <a:defRPr>
                <a:latin typeface="+mj-lt"/>
              </a:defRPr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822635" y="375823"/>
            <a:ext cx="7337192" cy="829352"/>
          </a:xfrm>
        </p:spPr>
        <p:txBody>
          <a:bodyPr/>
          <a:lstStyle>
            <a:lvl1pPr marL="0" marR="0" indent="0" defTabSz="7064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3700"/>
            </a:lvl1pPr>
          </a:lstStyle>
          <a:p>
            <a:pPr lvl="0"/>
            <a:r>
              <a:rPr lang="en-US" noProof="0" dirty="0"/>
              <a:t>Образец заголовка</a:t>
            </a:r>
            <a:endParaRPr lang="ru-RU" noProof="0" dirty="0"/>
          </a:p>
        </p:txBody>
      </p:sp>
      <p:sp>
        <p:nvSpPr>
          <p:cNvPr id="6" name="Номер слайда 1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350882-61F9-42BD-B096-ACA4CE250D1C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7167827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57201" y="4767270"/>
            <a:ext cx="2133600" cy="273844"/>
          </a:xfrm>
          <a:prstGeom prst="rect">
            <a:avLst/>
          </a:prstGeom>
        </p:spPr>
        <p:txBody>
          <a:bodyPr lIns="65715" tIns="32858" rIns="65715" bIns="32858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>
              <a:solidFill>
                <a:prstClr val="black"/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3124203" y="4767270"/>
            <a:ext cx="2895600" cy="273844"/>
          </a:xfrm>
          <a:prstGeom prst="rect">
            <a:avLst/>
          </a:prstGeom>
        </p:spPr>
        <p:txBody>
          <a:bodyPr lIns="65715" tIns="32858" rIns="65715" bIns="32858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>
              <a:solidFill>
                <a:prstClr val="black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A2D679-B1CE-4B80-B6F9-CAA5757C6480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02733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19" y="204790"/>
            <a:ext cx="3008313" cy="8715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69" y="204805"/>
            <a:ext cx="5111751" cy="438983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19" y="1076327"/>
            <a:ext cx="3008313" cy="3518298"/>
          </a:xfrm>
        </p:spPr>
        <p:txBody>
          <a:bodyPr/>
          <a:lstStyle>
            <a:lvl1pPr marL="0" indent="0">
              <a:buNone/>
              <a:defRPr sz="1100"/>
            </a:lvl1pPr>
            <a:lvl2pPr marL="342563" indent="0">
              <a:buNone/>
              <a:defRPr sz="900"/>
            </a:lvl2pPr>
            <a:lvl3pPr marL="685125" indent="0">
              <a:buNone/>
              <a:defRPr sz="800"/>
            </a:lvl3pPr>
            <a:lvl4pPr marL="1027688" indent="0">
              <a:buNone/>
              <a:defRPr sz="700"/>
            </a:lvl4pPr>
            <a:lvl5pPr marL="1370251" indent="0">
              <a:buNone/>
              <a:defRPr sz="700"/>
            </a:lvl5pPr>
            <a:lvl6pPr marL="1712812" indent="0">
              <a:buNone/>
              <a:defRPr sz="700"/>
            </a:lvl6pPr>
            <a:lvl7pPr marL="2055375" indent="0">
              <a:buNone/>
              <a:defRPr sz="700"/>
            </a:lvl7pPr>
            <a:lvl8pPr marL="2397939" indent="0">
              <a:buNone/>
              <a:defRPr sz="700"/>
            </a:lvl8pPr>
            <a:lvl9pPr marL="2740500" indent="0">
              <a:buNone/>
              <a:defRPr sz="7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1" y="4767270"/>
            <a:ext cx="2133600" cy="273844"/>
          </a:xfrm>
          <a:prstGeom prst="rect">
            <a:avLst/>
          </a:prstGeom>
        </p:spPr>
        <p:txBody>
          <a:bodyPr lIns="65715" tIns="32858" rIns="65715" bIns="32858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3" y="4767270"/>
            <a:ext cx="2895600" cy="273844"/>
          </a:xfrm>
          <a:prstGeom prst="rect">
            <a:avLst/>
          </a:prstGeom>
        </p:spPr>
        <p:txBody>
          <a:bodyPr lIns="65715" tIns="32858" rIns="65715" bIns="32858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>
              <a:solidFill>
                <a:prstClr val="black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778974-F02E-439E-80F3-43EB670DBF8C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80477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4"/>
            <a:ext cx="5486400" cy="425054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342563" indent="0">
              <a:buNone/>
              <a:defRPr sz="2100"/>
            </a:lvl2pPr>
            <a:lvl3pPr marL="685125" indent="0">
              <a:buNone/>
              <a:defRPr sz="1800"/>
            </a:lvl3pPr>
            <a:lvl4pPr marL="1027688" indent="0">
              <a:buNone/>
              <a:defRPr sz="1500"/>
            </a:lvl4pPr>
            <a:lvl5pPr marL="1370251" indent="0">
              <a:buNone/>
              <a:defRPr sz="1500"/>
            </a:lvl5pPr>
            <a:lvl6pPr marL="1712812" indent="0">
              <a:buNone/>
              <a:defRPr sz="1500"/>
            </a:lvl6pPr>
            <a:lvl7pPr marL="2055375" indent="0">
              <a:buNone/>
              <a:defRPr sz="1500"/>
            </a:lvl7pPr>
            <a:lvl8pPr marL="2397939" indent="0">
              <a:buNone/>
              <a:defRPr sz="1500"/>
            </a:lvl8pPr>
            <a:lvl9pPr marL="2740500" indent="0">
              <a:buNone/>
              <a:defRPr sz="15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20"/>
            <a:ext cx="5486400" cy="603647"/>
          </a:xfrm>
        </p:spPr>
        <p:txBody>
          <a:bodyPr/>
          <a:lstStyle>
            <a:lvl1pPr marL="0" indent="0">
              <a:buNone/>
              <a:defRPr sz="1100"/>
            </a:lvl1pPr>
            <a:lvl2pPr marL="342563" indent="0">
              <a:buNone/>
              <a:defRPr sz="900"/>
            </a:lvl2pPr>
            <a:lvl3pPr marL="685125" indent="0">
              <a:buNone/>
              <a:defRPr sz="800"/>
            </a:lvl3pPr>
            <a:lvl4pPr marL="1027688" indent="0">
              <a:buNone/>
              <a:defRPr sz="700"/>
            </a:lvl4pPr>
            <a:lvl5pPr marL="1370251" indent="0">
              <a:buNone/>
              <a:defRPr sz="700"/>
            </a:lvl5pPr>
            <a:lvl6pPr marL="1712812" indent="0">
              <a:buNone/>
              <a:defRPr sz="700"/>
            </a:lvl6pPr>
            <a:lvl7pPr marL="2055375" indent="0">
              <a:buNone/>
              <a:defRPr sz="700"/>
            </a:lvl7pPr>
            <a:lvl8pPr marL="2397939" indent="0">
              <a:buNone/>
              <a:defRPr sz="700"/>
            </a:lvl8pPr>
            <a:lvl9pPr marL="2740500" indent="0">
              <a:buNone/>
              <a:defRPr sz="7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1" y="4767270"/>
            <a:ext cx="2133600" cy="273844"/>
          </a:xfrm>
          <a:prstGeom prst="rect">
            <a:avLst/>
          </a:prstGeom>
        </p:spPr>
        <p:txBody>
          <a:bodyPr lIns="65715" tIns="32858" rIns="65715" bIns="32858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3" y="4767270"/>
            <a:ext cx="2895600" cy="273844"/>
          </a:xfrm>
          <a:prstGeom prst="rect">
            <a:avLst/>
          </a:prstGeom>
        </p:spPr>
        <p:txBody>
          <a:bodyPr lIns="65715" tIns="32858" rIns="65715" bIns="32858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>
              <a:solidFill>
                <a:prstClr val="black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5A0A1B-D7B0-4C6E-90BC-42E0241C5757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74131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gi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image" Target="../media/image5.png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1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5" Type="http://schemas.openxmlformats.org/officeDocument/2006/relationships/image" Target="../media/image5.png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Relationship Id="rId14" Type="http://schemas.openxmlformats.org/officeDocument/2006/relationships/image" Target="../media/image1.pn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4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39.xml"/><Relationship Id="rId7" Type="http://schemas.openxmlformats.org/officeDocument/2006/relationships/slideLayout" Target="../slideLayouts/slideLayout43.xml"/><Relationship Id="rId12" Type="http://schemas.openxmlformats.org/officeDocument/2006/relationships/slideLayout" Target="../slideLayouts/slideLayout48.xml"/><Relationship Id="rId2" Type="http://schemas.openxmlformats.org/officeDocument/2006/relationships/slideLayout" Target="../slideLayouts/slideLayout38.xml"/><Relationship Id="rId1" Type="http://schemas.openxmlformats.org/officeDocument/2006/relationships/slideLayout" Target="../slideLayouts/slideLayout37.xml"/><Relationship Id="rId6" Type="http://schemas.openxmlformats.org/officeDocument/2006/relationships/slideLayout" Target="../slideLayouts/slideLayout42.xml"/><Relationship Id="rId11" Type="http://schemas.openxmlformats.org/officeDocument/2006/relationships/slideLayout" Target="../slideLayouts/slideLayout47.xml"/><Relationship Id="rId5" Type="http://schemas.openxmlformats.org/officeDocument/2006/relationships/slideLayout" Target="../slideLayouts/slideLayout41.xml"/><Relationship Id="rId15" Type="http://schemas.openxmlformats.org/officeDocument/2006/relationships/image" Target="../media/image2.gif"/><Relationship Id="rId10" Type="http://schemas.openxmlformats.org/officeDocument/2006/relationships/slideLayout" Target="../slideLayouts/slideLayout46.xml"/><Relationship Id="rId4" Type="http://schemas.openxmlformats.org/officeDocument/2006/relationships/slideLayout" Target="../slideLayouts/slideLayout40.xml"/><Relationship Id="rId9" Type="http://schemas.openxmlformats.org/officeDocument/2006/relationships/slideLayout" Target="../slideLayouts/slideLayout45.xml"/><Relationship Id="rId14" Type="http://schemas.openxmlformats.org/officeDocument/2006/relationships/image" Target="../media/image6.png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6.xml"/><Relationship Id="rId13" Type="http://schemas.openxmlformats.org/officeDocument/2006/relationships/theme" Target="../theme/theme5.xml"/><Relationship Id="rId3" Type="http://schemas.openxmlformats.org/officeDocument/2006/relationships/slideLayout" Target="../slideLayouts/slideLayout51.xml"/><Relationship Id="rId7" Type="http://schemas.openxmlformats.org/officeDocument/2006/relationships/slideLayout" Target="../slideLayouts/slideLayout55.xml"/><Relationship Id="rId12" Type="http://schemas.openxmlformats.org/officeDocument/2006/relationships/slideLayout" Target="../slideLayouts/slideLayout60.xml"/><Relationship Id="rId2" Type="http://schemas.openxmlformats.org/officeDocument/2006/relationships/slideLayout" Target="../slideLayouts/slideLayout50.xml"/><Relationship Id="rId1" Type="http://schemas.openxmlformats.org/officeDocument/2006/relationships/slideLayout" Target="../slideLayouts/slideLayout49.xml"/><Relationship Id="rId6" Type="http://schemas.openxmlformats.org/officeDocument/2006/relationships/slideLayout" Target="../slideLayouts/slideLayout54.xml"/><Relationship Id="rId11" Type="http://schemas.openxmlformats.org/officeDocument/2006/relationships/slideLayout" Target="../slideLayouts/slideLayout59.xml"/><Relationship Id="rId5" Type="http://schemas.openxmlformats.org/officeDocument/2006/relationships/slideLayout" Target="../slideLayouts/slideLayout53.xml"/><Relationship Id="rId10" Type="http://schemas.openxmlformats.org/officeDocument/2006/relationships/slideLayout" Target="../slideLayouts/slideLayout58.xml"/><Relationship Id="rId4" Type="http://schemas.openxmlformats.org/officeDocument/2006/relationships/slideLayout" Target="../slideLayouts/slideLayout52.xml"/><Relationship Id="rId9" Type="http://schemas.openxmlformats.org/officeDocument/2006/relationships/slideLayout" Target="../slideLayouts/slideLayout5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Заголовок 1"/>
          <p:cNvSpPr>
            <a:spLocks noGrp="1"/>
          </p:cNvSpPr>
          <p:nvPr>
            <p:ph type="title"/>
          </p:nvPr>
        </p:nvSpPr>
        <p:spPr bwMode="auto">
          <a:xfrm>
            <a:off x="573090" y="83349"/>
            <a:ext cx="8113712" cy="684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32858" rIns="0" bIns="3285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заголовка</a:t>
            </a:r>
          </a:p>
        </p:txBody>
      </p:sp>
      <p:sp>
        <p:nvSpPr>
          <p:cNvPr id="6246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022752"/>
            <a:ext cx="8229600" cy="33944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65715" tIns="32858" rIns="65715" bIns="3285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70"/>
            <a:ext cx="2133600" cy="273844"/>
          </a:xfrm>
          <a:prstGeom prst="rect">
            <a:avLst/>
          </a:prstGeom>
        </p:spPr>
        <p:txBody>
          <a:bodyPr vert="horz" lIns="65715" tIns="32858" rIns="65715" bIns="32858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500C75FB-29DB-479D-90FD-07DD74D67401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62469" name="Рисунок 6"/>
          <p:cNvPicPr>
            <a:picLocks noChangeAspect="1"/>
          </p:cNvPicPr>
          <p:nvPr/>
        </p:nvPicPr>
        <p:blipFill>
          <a:blip r:embed="rId1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991513" y="83361"/>
            <a:ext cx="1052513" cy="7893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Прямоугольник 7"/>
          <p:cNvSpPr/>
          <p:nvPr/>
        </p:nvSpPr>
        <p:spPr>
          <a:xfrm>
            <a:off x="573126" y="831062"/>
            <a:ext cx="7418387" cy="41673"/>
          </a:xfrm>
          <a:prstGeom prst="rect">
            <a:avLst/>
          </a:prstGeom>
          <a:solidFill>
            <a:srgbClr val="2685C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14" tIns="34257" rIns="68514" bIns="34257" anchor="ctr"/>
          <a:lstStyle/>
          <a:p>
            <a:pPr algn="ctr">
              <a:defRPr/>
            </a:pPr>
            <a:endParaRPr lang="ru-RU" sz="1400">
              <a:solidFill>
                <a:prstClr val="white"/>
              </a:solidFill>
            </a:endParaRPr>
          </a:p>
        </p:txBody>
      </p:sp>
      <p:pic>
        <p:nvPicPr>
          <p:cNvPr id="62471" name="Объект 3"/>
          <p:cNvPicPr>
            <a:picLocks noChangeAspect="1"/>
          </p:cNvPicPr>
          <p:nvPr/>
        </p:nvPicPr>
        <p:blipFill>
          <a:blip r:embed="rId1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5017300"/>
            <a:ext cx="9144000" cy="1262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6636301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  <a:cs typeface="Arial" charset="0"/>
        </a:defRPr>
      </a:lvl5pPr>
      <a:lvl6pPr marL="342563" algn="l" rtl="0" fontAlgn="base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  <a:cs typeface="Arial" charset="0"/>
        </a:defRPr>
      </a:lvl6pPr>
      <a:lvl7pPr marL="685125" algn="l" rtl="0" fontAlgn="base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  <a:cs typeface="Arial" charset="0"/>
        </a:defRPr>
      </a:lvl7pPr>
      <a:lvl8pPr marL="1027688" algn="l" rtl="0" fontAlgn="base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  <a:cs typeface="Arial" charset="0"/>
        </a:defRPr>
      </a:lvl8pPr>
      <a:lvl9pPr marL="1370251" algn="l" rtl="0" fontAlgn="base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  <a:cs typeface="Arial" charset="0"/>
        </a:defRPr>
      </a:lvl9pPr>
    </p:titleStyle>
    <p:bodyStyle>
      <a:lvl1pPr marL="256922" indent="-25692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6664" indent="-214103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6406" indent="-17128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98970" indent="-17128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1532" indent="-17128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4095" indent="-171282" algn="l" defTabSz="685125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6656" indent="-171282" algn="l" defTabSz="685125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69219" indent="-171282" algn="l" defTabSz="685125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1783" indent="-171282" algn="l" defTabSz="685125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685125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342563" algn="l" defTabSz="685125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685125" algn="l" defTabSz="685125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27688" algn="l" defTabSz="685125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370251" algn="l" defTabSz="685125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12812" algn="l" defTabSz="685125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055375" algn="l" defTabSz="685125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397939" algn="l" defTabSz="685125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740500" algn="l" defTabSz="685125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Заголовок 1"/>
          <p:cNvSpPr>
            <a:spLocks noGrp="1"/>
          </p:cNvSpPr>
          <p:nvPr>
            <p:ph type="title"/>
          </p:nvPr>
        </p:nvSpPr>
        <p:spPr bwMode="auto">
          <a:xfrm>
            <a:off x="572715" y="83346"/>
            <a:ext cx="8114109" cy="684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32858" rIns="0" bIns="3285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4099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022762"/>
            <a:ext cx="8229600" cy="33944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65715" tIns="32858" rIns="65715" bIns="3285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wrap="square" lIns="65715" tIns="32858" rIns="65715" bIns="32858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700">
                <a:solidFill>
                  <a:srgbClr val="898989"/>
                </a:solidFill>
              </a:defRPr>
            </a:lvl1pPr>
          </a:lstStyle>
          <a:p>
            <a:pPr defTabSz="557030" fontAlgn="base">
              <a:spcBef>
                <a:spcPct val="0"/>
              </a:spcBef>
              <a:spcAft>
                <a:spcPct val="0"/>
              </a:spcAft>
              <a:defRPr/>
            </a:pPr>
            <a:fld id="{00905F5D-8C4F-4F67-8F20-5E724ADABA88}" type="slidenum">
              <a:rPr lang="ru-RU" altLang="ru-RU" smtClean="0"/>
              <a:pPr defTabSz="55703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altLang="ru-RU"/>
          </a:p>
        </p:txBody>
      </p:sp>
      <p:pic>
        <p:nvPicPr>
          <p:cNvPr id="4101" name="Рисунок 6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91475" y="83359"/>
            <a:ext cx="1052512" cy="7893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Прямоугольник 7"/>
          <p:cNvSpPr/>
          <p:nvPr/>
        </p:nvSpPr>
        <p:spPr>
          <a:xfrm>
            <a:off x="572691" y="831056"/>
            <a:ext cx="7418784" cy="41673"/>
          </a:xfrm>
          <a:prstGeom prst="rect">
            <a:avLst/>
          </a:prstGeom>
          <a:solidFill>
            <a:srgbClr val="2685C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5653" tIns="27826" rIns="55653" bIns="27826" anchor="ctr"/>
          <a:lstStyle/>
          <a:p>
            <a:pPr algn="ctr" defTabSz="557030">
              <a:defRPr/>
            </a:pPr>
            <a:endParaRPr lang="ru-RU" sz="1100">
              <a:solidFill>
                <a:prstClr val="white"/>
              </a:solidFill>
            </a:endParaRPr>
          </a:p>
        </p:txBody>
      </p:sp>
      <p:pic>
        <p:nvPicPr>
          <p:cNvPr id="4103" name="Объект 3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017294"/>
            <a:ext cx="9144000" cy="1262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15727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  <p:sldLayoutId id="2147483713" r:id="rId12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1900" b="1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900" b="1">
          <a:solidFill>
            <a:schemeClr val="tx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900" b="1">
          <a:solidFill>
            <a:schemeClr val="tx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900" b="1">
          <a:solidFill>
            <a:schemeClr val="tx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900" b="1">
          <a:solidFill>
            <a:schemeClr val="tx1"/>
          </a:solidFill>
          <a:latin typeface="Arial" charset="0"/>
          <a:cs typeface="Arial" charset="0"/>
        </a:defRPr>
      </a:lvl5pPr>
      <a:lvl6pPr marL="278256" algn="l" rtl="0" fontAlgn="base">
        <a:spcBef>
          <a:spcPct val="0"/>
        </a:spcBef>
        <a:spcAft>
          <a:spcPct val="0"/>
        </a:spcAft>
        <a:defRPr sz="1900" b="1">
          <a:solidFill>
            <a:schemeClr val="tx1"/>
          </a:solidFill>
          <a:latin typeface="Arial" charset="0"/>
          <a:cs typeface="Arial" charset="0"/>
        </a:defRPr>
      </a:lvl6pPr>
      <a:lvl7pPr marL="556511" algn="l" rtl="0" fontAlgn="base">
        <a:spcBef>
          <a:spcPct val="0"/>
        </a:spcBef>
        <a:spcAft>
          <a:spcPct val="0"/>
        </a:spcAft>
        <a:defRPr sz="1900" b="1">
          <a:solidFill>
            <a:schemeClr val="tx1"/>
          </a:solidFill>
          <a:latin typeface="Arial" charset="0"/>
          <a:cs typeface="Arial" charset="0"/>
        </a:defRPr>
      </a:lvl7pPr>
      <a:lvl8pPr marL="834766" algn="l" rtl="0" fontAlgn="base">
        <a:spcBef>
          <a:spcPct val="0"/>
        </a:spcBef>
        <a:spcAft>
          <a:spcPct val="0"/>
        </a:spcAft>
        <a:defRPr sz="1900" b="1">
          <a:solidFill>
            <a:schemeClr val="tx1"/>
          </a:solidFill>
          <a:latin typeface="Arial" charset="0"/>
          <a:cs typeface="Arial" charset="0"/>
        </a:defRPr>
      </a:lvl8pPr>
      <a:lvl9pPr marL="1113022" algn="l" rtl="0" fontAlgn="base">
        <a:spcBef>
          <a:spcPct val="0"/>
        </a:spcBef>
        <a:spcAft>
          <a:spcPct val="0"/>
        </a:spcAft>
        <a:defRPr sz="1900" b="1">
          <a:solidFill>
            <a:schemeClr val="tx1"/>
          </a:solidFill>
          <a:latin typeface="Arial" charset="0"/>
          <a:cs typeface="Arial" charset="0"/>
        </a:defRPr>
      </a:lvl9pPr>
    </p:titleStyle>
    <p:bodyStyle>
      <a:lvl1pPr marL="207919" indent="-207919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51620" indent="-173105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695321" indent="-13829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973835" indent="-13829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251383" indent="-13829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530404" indent="-139128" algn="l" defTabSz="556511" rtl="0" eaLnBrk="1" latinLnBrk="0" hangingPunct="1">
        <a:spcBef>
          <a:spcPct val="20000"/>
        </a:spcBef>
        <a:buFont typeface="Arial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808660" indent="-139128" algn="l" defTabSz="556511" rtl="0" eaLnBrk="1" latinLnBrk="0" hangingPunct="1">
        <a:spcBef>
          <a:spcPct val="20000"/>
        </a:spcBef>
        <a:buFont typeface="Arial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2086915" indent="-139128" algn="l" defTabSz="556511" rtl="0" eaLnBrk="1" latinLnBrk="0" hangingPunct="1">
        <a:spcBef>
          <a:spcPct val="20000"/>
        </a:spcBef>
        <a:buFont typeface="Arial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2365171" indent="-139128" algn="l" defTabSz="556511" rtl="0" eaLnBrk="1" latinLnBrk="0" hangingPunct="1">
        <a:spcBef>
          <a:spcPct val="20000"/>
        </a:spcBef>
        <a:buFont typeface="Arial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556511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1pPr>
      <a:lvl2pPr marL="278256" algn="l" defTabSz="556511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2pPr>
      <a:lvl3pPr marL="556511" algn="l" defTabSz="556511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3pPr>
      <a:lvl4pPr marL="834766" algn="l" defTabSz="556511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4pPr>
      <a:lvl5pPr marL="1113022" algn="l" defTabSz="556511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5pPr>
      <a:lvl6pPr marL="1391277" algn="l" defTabSz="556511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6pPr>
      <a:lvl7pPr marL="1669531" algn="l" defTabSz="556511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7pPr>
      <a:lvl8pPr marL="1947788" algn="l" defTabSz="556511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8pPr>
      <a:lvl9pPr marL="2226042" algn="l" defTabSz="556511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Заголовок 1"/>
          <p:cNvSpPr>
            <a:spLocks noGrp="1"/>
          </p:cNvSpPr>
          <p:nvPr>
            <p:ph type="title"/>
          </p:nvPr>
        </p:nvSpPr>
        <p:spPr bwMode="auto">
          <a:xfrm>
            <a:off x="572715" y="83346"/>
            <a:ext cx="8114109" cy="684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32858" rIns="0" bIns="3285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2051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022762"/>
            <a:ext cx="8229600" cy="33944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65715" tIns="32858" rIns="65715" bIns="3285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wrap="square" lIns="65715" tIns="32858" rIns="65715" bIns="32858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700">
                <a:solidFill>
                  <a:srgbClr val="898989"/>
                </a:solidFill>
              </a:defRPr>
            </a:lvl1pPr>
          </a:lstStyle>
          <a:p>
            <a:pPr defTabSz="557030" fontAlgn="base">
              <a:spcBef>
                <a:spcPct val="0"/>
              </a:spcBef>
              <a:spcAft>
                <a:spcPct val="0"/>
              </a:spcAft>
              <a:defRPr/>
            </a:pPr>
            <a:fld id="{A7D2D94E-558B-452D-B921-48D8C1C25BC7}" type="slidenum">
              <a:rPr lang="ru-RU" altLang="ru-RU" smtClean="0"/>
              <a:pPr defTabSz="55703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altLang="ru-RU"/>
          </a:p>
        </p:txBody>
      </p:sp>
      <p:pic>
        <p:nvPicPr>
          <p:cNvPr id="2053" name="Рисунок 6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91475" y="83359"/>
            <a:ext cx="1052512" cy="7893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Прямоугольник 7"/>
          <p:cNvSpPr/>
          <p:nvPr/>
        </p:nvSpPr>
        <p:spPr>
          <a:xfrm>
            <a:off x="572691" y="831056"/>
            <a:ext cx="7418784" cy="41673"/>
          </a:xfrm>
          <a:prstGeom prst="rect">
            <a:avLst/>
          </a:prstGeom>
          <a:solidFill>
            <a:srgbClr val="2685C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5653" tIns="27826" rIns="55653" bIns="27826" anchor="ctr"/>
          <a:lstStyle/>
          <a:p>
            <a:pPr algn="ctr" defTabSz="557030">
              <a:defRPr/>
            </a:pPr>
            <a:endParaRPr lang="ru-RU" sz="1100">
              <a:solidFill>
                <a:prstClr val="white"/>
              </a:solidFill>
            </a:endParaRPr>
          </a:p>
        </p:txBody>
      </p:sp>
      <p:pic>
        <p:nvPicPr>
          <p:cNvPr id="2055" name="Объект 3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017294"/>
            <a:ext cx="9144000" cy="1262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527670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  <p:sldLayoutId id="2147483726" r:id="rId12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1900" b="1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900" b="1">
          <a:solidFill>
            <a:schemeClr val="tx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900" b="1">
          <a:solidFill>
            <a:schemeClr val="tx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900" b="1">
          <a:solidFill>
            <a:schemeClr val="tx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900" b="1">
          <a:solidFill>
            <a:schemeClr val="tx1"/>
          </a:solidFill>
          <a:latin typeface="Arial" charset="0"/>
          <a:cs typeface="Arial" charset="0"/>
        </a:defRPr>
      </a:lvl5pPr>
      <a:lvl6pPr marL="278263" algn="l" rtl="0" fontAlgn="base">
        <a:spcBef>
          <a:spcPct val="0"/>
        </a:spcBef>
        <a:spcAft>
          <a:spcPct val="0"/>
        </a:spcAft>
        <a:defRPr sz="1900" b="1">
          <a:solidFill>
            <a:schemeClr val="tx1"/>
          </a:solidFill>
          <a:latin typeface="Arial" charset="0"/>
          <a:cs typeface="Arial" charset="0"/>
        </a:defRPr>
      </a:lvl6pPr>
      <a:lvl7pPr marL="556524" algn="l" rtl="0" fontAlgn="base">
        <a:spcBef>
          <a:spcPct val="0"/>
        </a:spcBef>
        <a:spcAft>
          <a:spcPct val="0"/>
        </a:spcAft>
        <a:defRPr sz="1900" b="1">
          <a:solidFill>
            <a:schemeClr val="tx1"/>
          </a:solidFill>
          <a:latin typeface="Arial" charset="0"/>
          <a:cs typeface="Arial" charset="0"/>
        </a:defRPr>
      </a:lvl7pPr>
      <a:lvl8pPr marL="834786" algn="l" rtl="0" fontAlgn="base">
        <a:spcBef>
          <a:spcPct val="0"/>
        </a:spcBef>
        <a:spcAft>
          <a:spcPct val="0"/>
        </a:spcAft>
        <a:defRPr sz="1900" b="1">
          <a:solidFill>
            <a:schemeClr val="tx1"/>
          </a:solidFill>
          <a:latin typeface="Arial" charset="0"/>
          <a:cs typeface="Arial" charset="0"/>
        </a:defRPr>
      </a:lvl8pPr>
      <a:lvl9pPr marL="1113050" algn="l" rtl="0" fontAlgn="base">
        <a:spcBef>
          <a:spcPct val="0"/>
        </a:spcBef>
        <a:spcAft>
          <a:spcPct val="0"/>
        </a:spcAft>
        <a:defRPr sz="1900" b="1">
          <a:solidFill>
            <a:schemeClr val="tx1"/>
          </a:solidFill>
          <a:latin typeface="Arial" charset="0"/>
          <a:cs typeface="Arial" charset="0"/>
        </a:defRPr>
      </a:lvl9pPr>
    </p:titleStyle>
    <p:bodyStyle>
      <a:lvl1pPr marL="207919" indent="-207919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51620" indent="-173105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695321" indent="-13829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973835" indent="-13829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251383" indent="-13829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530443" indent="-139131" algn="l" defTabSz="556524" rtl="0" eaLnBrk="1" latinLnBrk="0" hangingPunct="1">
        <a:spcBef>
          <a:spcPct val="20000"/>
        </a:spcBef>
        <a:buFont typeface="Arial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808704" indent="-139131" algn="l" defTabSz="556524" rtl="0" eaLnBrk="1" latinLnBrk="0" hangingPunct="1">
        <a:spcBef>
          <a:spcPct val="20000"/>
        </a:spcBef>
        <a:buFont typeface="Arial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2086967" indent="-139131" algn="l" defTabSz="556524" rtl="0" eaLnBrk="1" latinLnBrk="0" hangingPunct="1">
        <a:spcBef>
          <a:spcPct val="20000"/>
        </a:spcBef>
        <a:buFont typeface="Arial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2365230" indent="-139131" algn="l" defTabSz="556524" rtl="0" eaLnBrk="1" latinLnBrk="0" hangingPunct="1">
        <a:spcBef>
          <a:spcPct val="20000"/>
        </a:spcBef>
        <a:buFont typeface="Arial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556524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1pPr>
      <a:lvl2pPr marL="278263" algn="l" defTabSz="556524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2pPr>
      <a:lvl3pPr marL="556524" algn="l" defTabSz="556524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3pPr>
      <a:lvl4pPr marL="834786" algn="l" defTabSz="556524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4pPr>
      <a:lvl5pPr marL="1113050" algn="l" defTabSz="556524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5pPr>
      <a:lvl6pPr marL="1391311" algn="l" defTabSz="556524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6pPr>
      <a:lvl7pPr marL="1669573" algn="l" defTabSz="556524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7pPr>
      <a:lvl8pPr marL="1947837" algn="l" defTabSz="556524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8pPr>
      <a:lvl9pPr marL="2226098" algn="l" defTabSz="556524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Заголовок 1"/>
          <p:cNvSpPr>
            <a:spLocks noGrp="1"/>
          </p:cNvSpPr>
          <p:nvPr>
            <p:ph type="title"/>
          </p:nvPr>
        </p:nvSpPr>
        <p:spPr bwMode="auto">
          <a:xfrm>
            <a:off x="573090" y="83349"/>
            <a:ext cx="8113712" cy="684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32858" rIns="0" bIns="3285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заголовка</a:t>
            </a:r>
          </a:p>
        </p:txBody>
      </p:sp>
      <p:sp>
        <p:nvSpPr>
          <p:cNvPr id="6246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022750"/>
            <a:ext cx="8229600" cy="33944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65715" tIns="32858" rIns="65715" bIns="3285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70"/>
            <a:ext cx="2133600" cy="273844"/>
          </a:xfrm>
          <a:prstGeom prst="rect">
            <a:avLst/>
          </a:prstGeom>
        </p:spPr>
        <p:txBody>
          <a:bodyPr vert="horz" lIns="65715" tIns="32858" rIns="65715" bIns="32858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7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 defTabSz="742706">
              <a:defRPr/>
            </a:pPr>
            <a:fld id="{500C75FB-29DB-479D-90FD-07DD74D67401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742706"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62469" name="Рисунок 6"/>
          <p:cNvPicPr>
            <a:picLocks noChangeAspect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7991512" y="83361"/>
            <a:ext cx="1052513" cy="7893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Прямоугольник 7"/>
          <p:cNvSpPr/>
          <p:nvPr/>
        </p:nvSpPr>
        <p:spPr>
          <a:xfrm>
            <a:off x="573125" y="831064"/>
            <a:ext cx="7418387" cy="41672"/>
          </a:xfrm>
          <a:prstGeom prst="rect">
            <a:avLst/>
          </a:prstGeom>
          <a:solidFill>
            <a:srgbClr val="2685C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5653" tIns="27826" rIns="55653" bIns="27826" anchor="ctr"/>
          <a:lstStyle/>
          <a:p>
            <a:pPr algn="ctr" defTabSz="742706">
              <a:defRPr/>
            </a:pPr>
            <a:endParaRPr lang="ru-RU" sz="1100">
              <a:solidFill>
                <a:prstClr val="white"/>
              </a:solidFill>
            </a:endParaRPr>
          </a:p>
        </p:txBody>
      </p:sp>
      <p:pic>
        <p:nvPicPr>
          <p:cNvPr id="62471" name="Объект 3"/>
          <p:cNvPicPr>
            <a:picLocks noChangeAspect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0" y="5017300"/>
            <a:ext cx="9144000" cy="1262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8774433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8" r:id="rId1"/>
    <p:sldLayoutId id="2147483729" r:id="rId2"/>
    <p:sldLayoutId id="2147483730" r:id="rId3"/>
    <p:sldLayoutId id="2147483731" r:id="rId4"/>
    <p:sldLayoutId id="2147483732" r:id="rId5"/>
    <p:sldLayoutId id="2147483733" r:id="rId6"/>
    <p:sldLayoutId id="2147483734" r:id="rId7"/>
    <p:sldLayoutId id="2147483735" r:id="rId8"/>
    <p:sldLayoutId id="2147483736" r:id="rId9"/>
    <p:sldLayoutId id="2147483737" r:id="rId10"/>
    <p:sldLayoutId id="2147483738" r:id="rId11"/>
    <p:sldLayoutId id="2147483739" r:id="rId12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1900" b="1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900" b="1">
          <a:solidFill>
            <a:schemeClr val="tx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900" b="1">
          <a:solidFill>
            <a:schemeClr val="tx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900" b="1">
          <a:solidFill>
            <a:schemeClr val="tx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900" b="1">
          <a:solidFill>
            <a:schemeClr val="tx1"/>
          </a:solidFill>
          <a:latin typeface="Arial" charset="0"/>
          <a:cs typeface="Arial" charset="0"/>
        </a:defRPr>
      </a:lvl5pPr>
      <a:lvl6pPr marL="278270" algn="l" rtl="0" fontAlgn="base">
        <a:spcBef>
          <a:spcPct val="0"/>
        </a:spcBef>
        <a:spcAft>
          <a:spcPct val="0"/>
        </a:spcAft>
        <a:defRPr sz="1900" b="1">
          <a:solidFill>
            <a:schemeClr val="tx1"/>
          </a:solidFill>
          <a:latin typeface="Arial" charset="0"/>
          <a:cs typeface="Arial" charset="0"/>
        </a:defRPr>
      </a:lvl6pPr>
      <a:lvl7pPr marL="556538" algn="l" rtl="0" fontAlgn="base">
        <a:spcBef>
          <a:spcPct val="0"/>
        </a:spcBef>
        <a:spcAft>
          <a:spcPct val="0"/>
        </a:spcAft>
        <a:defRPr sz="1900" b="1">
          <a:solidFill>
            <a:schemeClr val="tx1"/>
          </a:solidFill>
          <a:latin typeface="Arial" charset="0"/>
          <a:cs typeface="Arial" charset="0"/>
        </a:defRPr>
      </a:lvl7pPr>
      <a:lvl8pPr marL="834808" algn="l" rtl="0" fontAlgn="base">
        <a:spcBef>
          <a:spcPct val="0"/>
        </a:spcBef>
        <a:spcAft>
          <a:spcPct val="0"/>
        </a:spcAft>
        <a:defRPr sz="1900" b="1">
          <a:solidFill>
            <a:schemeClr val="tx1"/>
          </a:solidFill>
          <a:latin typeface="Arial" charset="0"/>
          <a:cs typeface="Arial" charset="0"/>
        </a:defRPr>
      </a:lvl8pPr>
      <a:lvl9pPr marL="1113078" algn="l" rtl="0" fontAlgn="base">
        <a:spcBef>
          <a:spcPct val="0"/>
        </a:spcBef>
        <a:spcAft>
          <a:spcPct val="0"/>
        </a:spcAft>
        <a:defRPr sz="1900" b="1">
          <a:solidFill>
            <a:schemeClr val="tx1"/>
          </a:solidFill>
          <a:latin typeface="Arial" charset="0"/>
          <a:cs typeface="Arial" charset="0"/>
        </a:defRPr>
      </a:lvl9pPr>
    </p:titleStyle>
    <p:bodyStyle>
      <a:lvl1pPr marL="208702" indent="-20870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52187" indent="-17392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695673" indent="-139135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973943" indent="-139135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252211" indent="-139135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530481" indent="-139135" algn="l" defTabSz="556538" rtl="0" eaLnBrk="1" latinLnBrk="0" hangingPunct="1">
        <a:spcBef>
          <a:spcPct val="20000"/>
        </a:spcBef>
        <a:buFont typeface="Arial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808750" indent="-139135" algn="l" defTabSz="556538" rtl="0" eaLnBrk="1" latinLnBrk="0" hangingPunct="1">
        <a:spcBef>
          <a:spcPct val="20000"/>
        </a:spcBef>
        <a:buFont typeface="Arial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2087019" indent="-139135" algn="l" defTabSz="556538" rtl="0" eaLnBrk="1" latinLnBrk="0" hangingPunct="1">
        <a:spcBef>
          <a:spcPct val="20000"/>
        </a:spcBef>
        <a:buFont typeface="Arial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2365289" indent="-139135" algn="l" defTabSz="556538" rtl="0" eaLnBrk="1" latinLnBrk="0" hangingPunct="1">
        <a:spcBef>
          <a:spcPct val="20000"/>
        </a:spcBef>
        <a:buFont typeface="Arial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556538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1pPr>
      <a:lvl2pPr marL="278270" algn="l" defTabSz="556538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2pPr>
      <a:lvl3pPr marL="556538" algn="l" defTabSz="556538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3pPr>
      <a:lvl4pPr marL="834808" algn="l" defTabSz="556538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4pPr>
      <a:lvl5pPr marL="1113078" algn="l" defTabSz="556538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5pPr>
      <a:lvl6pPr marL="1391346" algn="l" defTabSz="556538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6pPr>
      <a:lvl7pPr marL="1669615" algn="l" defTabSz="556538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7pPr>
      <a:lvl8pPr marL="1947885" algn="l" defTabSz="556538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8pPr>
      <a:lvl9pPr marL="2226154" algn="l" defTabSz="556538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65773" tIns="32886" rIns="65773" bIns="32886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65773" tIns="32886" rIns="65773" bIns="32886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7264"/>
            <a:ext cx="2057400" cy="273844"/>
          </a:xfrm>
          <a:prstGeom prst="rect">
            <a:avLst/>
          </a:prstGeom>
        </p:spPr>
        <p:txBody>
          <a:bodyPr vert="horz" lIns="65773" tIns="32886" rIns="65773" bIns="32886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pPr/>
              <a:t>4/8/2025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4"/>
            <a:ext cx="3086100" cy="273844"/>
          </a:xfrm>
          <a:prstGeom prst="rect">
            <a:avLst/>
          </a:prstGeom>
        </p:spPr>
        <p:txBody>
          <a:bodyPr vert="horz" lIns="65773" tIns="32886" rIns="65773" bIns="32886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7264"/>
            <a:ext cx="2057400" cy="273844"/>
          </a:xfrm>
          <a:prstGeom prst="rect">
            <a:avLst/>
          </a:prstGeom>
        </p:spPr>
        <p:txBody>
          <a:bodyPr vert="horz" lIns="65773" tIns="32886" rIns="65773" bIns="32886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500C75FB-29DB-479D-90FD-07DD74D67401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0039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1" r:id="rId1"/>
    <p:sldLayoutId id="2147483742" r:id="rId2"/>
    <p:sldLayoutId id="2147483743" r:id="rId3"/>
    <p:sldLayoutId id="2147483744" r:id="rId4"/>
    <p:sldLayoutId id="2147483745" r:id="rId5"/>
    <p:sldLayoutId id="2147483746" r:id="rId6"/>
    <p:sldLayoutId id="2147483747" r:id="rId7"/>
    <p:sldLayoutId id="2147483748" r:id="rId8"/>
    <p:sldLayoutId id="2147483749" r:id="rId9"/>
    <p:sldLayoutId id="2147483750" r:id="rId10"/>
    <p:sldLayoutId id="2147483751" r:id="rId11"/>
    <p:sldLayoutId id="2147483700" r:id="rId12"/>
  </p:sldLayoutIdLst>
  <p:hf hdr="0" ftr="0" dt="0"/>
  <p:txStyles>
    <p:titleStyle>
      <a:lvl1pPr algn="l" defTabSz="685747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37" indent="-171437" algn="l" defTabSz="685747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10" indent="-171437" algn="l" defTabSz="685747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184" indent="-171437" algn="l" defTabSz="685747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058" indent="-171437" algn="l" defTabSz="685747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542931" indent="-171437" algn="l" defTabSz="685747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805" indent="-171437" algn="l" defTabSz="685747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678" indent="-171437" algn="l" defTabSz="685747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551" indent="-171437" algn="l" defTabSz="685747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425" indent="-171437" algn="l" defTabSz="685747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47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342874" algn="l" defTabSz="685747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685747" algn="l" defTabSz="685747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21" algn="l" defTabSz="685747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494" algn="l" defTabSz="685747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14368" algn="l" defTabSz="685747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057241" algn="l" defTabSz="685747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400115" algn="l" defTabSz="685747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742989" algn="l" defTabSz="685747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0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Relationship Id="rId9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CustomShape 1"/>
          <p:cNvSpPr/>
          <p:nvPr/>
        </p:nvSpPr>
        <p:spPr>
          <a:xfrm>
            <a:off x="386186" y="51252"/>
            <a:ext cx="8239959" cy="68364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32760" rIns="0" bIns="3276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1600" b="1" spc="-1" dirty="0">
                <a:solidFill>
                  <a:srgbClr val="000000"/>
                </a:solidFill>
              </a:rPr>
              <a:t>ЛИЦА, ВЫПОЛНЯЮЩИЕ ЗАДАЧИ В ПЕРИОД ПРОВЕДЕНИЯ СВО, И ИХ БЛИЗКИЕ ОСВОБОЖДЕНЫ ОТ УПЛАТЫ ИМУЩЕСТВЕННЫХ НАЛОГОВ В 2024 ГОДУ</a:t>
            </a:r>
          </a:p>
        </p:txBody>
      </p:sp>
      <p:sp>
        <p:nvSpPr>
          <p:cNvPr id="95" name="CustomShape 3"/>
          <p:cNvSpPr/>
          <p:nvPr/>
        </p:nvSpPr>
        <p:spPr>
          <a:xfrm>
            <a:off x="2081880" y="1782000"/>
            <a:ext cx="6404760" cy="347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99" name="CustomShape 7"/>
          <p:cNvSpPr/>
          <p:nvPr/>
        </p:nvSpPr>
        <p:spPr>
          <a:xfrm rot="10973978">
            <a:off x="1238875" y="4003929"/>
            <a:ext cx="8147165" cy="983431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endParaRPr lang="ru-RU" sz="1200" b="1" strike="noStrike" spc="-1" dirty="0">
              <a:solidFill>
                <a:srgbClr val="000000"/>
              </a:solidFill>
              <a:latin typeface="Calibri"/>
              <a:ea typeface="DejaVu Sans"/>
            </a:endParaRPr>
          </a:p>
          <a:p>
            <a:pPr algn="ctr">
              <a:lnSpc>
                <a:spcPct val="100000"/>
              </a:lnSpc>
            </a:pPr>
            <a:endParaRPr lang="ru-RU" sz="1200" b="1" strike="noStrike" spc="-1" dirty="0">
              <a:solidFill>
                <a:srgbClr val="000000"/>
              </a:solidFill>
              <a:latin typeface="Calibri"/>
              <a:ea typeface="DejaVu Sans"/>
            </a:endParaRPr>
          </a:p>
          <a:p>
            <a:pPr algn="ctr">
              <a:lnSpc>
                <a:spcPct val="100000"/>
              </a:lnSpc>
            </a:pPr>
            <a:endParaRPr lang="ru-RU" sz="1100" b="1" strike="noStrike" spc="-1" dirty="0">
              <a:solidFill>
                <a:srgbClr val="000000"/>
              </a:solidFill>
              <a:latin typeface="Calibri"/>
              <a:ea typeface="DejaVu Sans"/>
            </a:endParaRPr>
          </a:p>
          <a:p>
            <a:pPr algn="ctr">
              <a:lnSpc>
                <a:spcPct val="100000"/>
              </a:lnSpc>
            </a:pPr>
            <a:endParaRPr lang="ru-RU" sz="1100" b="1" strike="noStrike" spc="-1" dirty="0">
              <a:solidFill>
                <a:srgbClr val="000000"/>
              </a:solidFill>
              <a:latin typeface="Calibri"/>
              <a:ea typeface="DejaVu Sans"/>
            </a:endParaRPr>
          </a:p>
          <a:p>
            <a:pPr algn="ctr">
              <a:lnSpc>
                <a:spcPct val="100000"/>
              </a:lnSpc>
            </a:pPr>
            <a:endParaRPr lang="ru-RU" sz="1200" b="0" strike="noStrike" spc="-1" dirty="0">
              <a:latin typeface="XO Oriel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76624" y="2565247"/>
            <a:ext cx="2057188" cy="2114329"/>
          </a:xfrm>
          <a:prstGeom prst="rect">
            <a:avLst/>
          </a:prstGeom>
        </p:spPr>
      </p:pic>
      <p:sp>
        <p:nvSpPr>
          <p:cNvPr id="35" name="Прямоугольник 34"/>
          <p:cNvSpPr/>
          <p:nvPr/>
        </p:nvSpPr>
        <p:spPr>
          <a:xfrm>
            <a:off x="386186" y="633867"/>
            <a:ext cx="4459898" cy="1415772"/>
          </a:xfrm>
          <a:prstGeom prst="rect">
            <a:avLst/>
          </a:prstGeom>
        </p:spPr>
        <p:txBody>
          <a:bodyPr wrap="square" rtlCol="0" anchor="ctr">
            <a:spAutoFit/>
          </a:bodyPr>
          <a:lstStyle/>
          <a:p>
            <a:pPr eaLnBrk="1" hangingPunct="1">
              <a:spcBef>
                <a:spcPts val="0"/>
              </a:spcBef>
            </a:pPr>
            <a:r>
              <a:rPr lang="ru-RU" b="1" dirty="0">
                <a:solidFill>
                  <a:srgbClr val="005AA9"/>
                </a:solidFill>
              </a:rPr>
              <a:t>К РОДСТВЕННИКАМ УЧАСТКИКА СВО ОТНОСЯТСЯ:</a:t>
            </a:r>
          </a:p>
          <a:p>
            <a:pPr marL="285750" indent="-285750" eaLnBrk="1" hangingPunct="1">
              <a:spcBef>
                <a:spcPts val="0"/>
              </a:spcBef>
              <a:buFont typeface="Arial" pitchFamily="34" charset="0"/>
              <a:buChar char="•"/>
            </a:pPr>
            <a:r>
              <a:rPr lang="ru-RU" sz="1200" b="1" dirty="0">
                <a:solidFill>
                  <a:srgbClr val="005AA9"/>
                </a:solidFill>
                <a:latin typeface="+mj-lt"/>
              </a:rPr>
              <a:t>СУПРУГ (СУПРУГА);</a:t>
            </a:r>
          </a:p>
          <a:p>
            <a:pPr marL="285750" indent="-285750" eaLnBrk="1" hangingPunct="1">
              <a:spcBef>
                <a:spcPts val="0"/>
              </a:spcBef>
              <a:buFont typeface="Arial" pitchFamily="34" charset="0"/>
              <a:buChar char="•"/>
            </a:pPr>
            <a:r>
              <a:rPr lang="ru-RU" sz="1200" b="1" dirty="0">
                <a:solidFill>
                  <a:srgbClr val="005AA9"/>
                </a:solidFill>
                <a:latin typeface="+mj-lt"/>
              </a:rPr>
              <a:t>НЕСОВЕРШЕННОЛЕТНИЕ ДЕТИ;</a:t>
            </a:r>
          </a:p>
          <a:p>
            <a:pPr marL="285750" indent="-285750" eaLnBrk="1" hangingPunct="1">
              <a:spcBef>
                <a:spcPts val="0"/>
              </a:spcBef>
              <a:buFont typeface="Arial" pitchFamily="34" charset="0"/>
              <a:buChar char="•"/>
            </a:pPr>
            <a:r>
              <a:rPr lang="ru-RU" sz="1200" b="1" dirty="0">
                <a:solidFill>
                  <a:srgbClr val="005AA9"/>
                </a:solidFill>
                <a:latin typeface="+mj-lt"/>
              </a:rPr>
              <a:t>ДЕТИ СТАРШЕ 18 ЛЕТ – ИНВАЛИДЫ С ДЕТСТВА; </a:t>
            </a:r>
          </a:p>
          <a:p>
            <a:pPr marL="285750" indent="-285750" eaLnBrk="1" hangingPunct="1">
              <a:spcBef>
                <a:spcPts val="0"/>
              </a:spcBef>
              <a:buFont typeface="Arial" pitchFamily="34" charset="0"/>
              <a:buChar char="•"/>
            </a:pPr>
            <a:r>
              <a:rPr lang="ru-RU" sz="1200" b="1" dirty="0">
                <a:solidFill>
                  <a:srgbClr val="005AA9"/>
                </a:solidFill>
                <a:latin typeface="+mj-lt"/>
              </a:rPr>
              <a:t>ДЕТИ В ВОЗРАСТЕ ДО 23 ЛЕТ НА ОЧНОМ ОБУЧЕНИИ;</a:t>
            </a:r>
          </a:p>
          <a:p>
            <a:pPr marL="285750" indent="-285750" eaLnBrk="1" hangingPunct="1">
              <a:spcBef>
                <a:spcPts val="0"/>
              </a:spcBef>
              <a:buFont typeface="Arial" pitchFamily="34" charset="0"/>
              <a:buChar char="•"/>
            </a:pPr>
            <a:r>
              <a:rPr lang="ru-RU" sz="1200" b="1" dirty="0">
                <a:solidFill>
                  <a:srgbClr val="005AA9"/>
                </a:solidFill>
                <a:latin typeface="+mj-lt"/>
              </a:rPr>
              <a:t>ЛИЦА, НАХОДЯЩИЕСЯ НА ИЖДИВЕНИИ;</a:t>
            </a:r>
          </a:p>
          <a:p>
            <a:pPr marL="285750" indent="-285750" eaLnBrk="1" hangingPunct="1">
              <a:spcBef>
                <a:spcPts val="0"/>
              </a:spcBef>
              <a:buFont typeface="Arial" pitchFamily="34" charset="0"/>
              <a:buChar char="•"/>
            </a:pPr>
            <a:r>
              <a:rPr lang="ru-RU" sz="1200" b="1" dirty="0">
                <a:solidFill>
                  <a:srgbClr val="005AA9"/>
                </a:solidFill>
                <a:latin typeface="+mj-lt"/>
              </a:rPr>
              <a:t>РОДИТЕЛЕЙ </a:t>
            </a:r>
            <a:r>
              <a:rPr lang="ru-RU" sz="1200" b="1" u="sng" dirty="0">
                <a:solidFill>
                  <a:srgbClr val="005AA9"/>
                </a:solidFill>
                <a:latin typeface="+mj-lt"/>
              </a:rPr>
              <a:t>(ПРИМИНИТЕЛЬНО К ТРАНСПОРТНОМУ НАЛОГУ)</a:t>
            </a:r>
            <a:r>
              <a:rPr lang="ru-RU" sz="1200" b="1" dirty="0">
                <a:solidFill>
                  <a:srgbClr val="005AA9"/>
                </a:solidFill>
                <a:latin typeface="+mj-lt"/>
              </a:rPr>
              <a:t>.</a:t>
            </a:r>
          </a:p>
        </p:txBody>
      </p:sp>
      <p:sp>
        <p:nvSpPr>
          <p:cNvPr id="37" name="Прямоугольник 36"/>
          <p:cNvSpPr/>
          <p:nvPr/>
        </p:nvSpPr>
        <p:spPr>
          <a:xfrm>
            <a:off x="4775932" y="807702"/>
            <a:ext cx="1993260" cy="830997"/>
          </a:xfrm>
          <a:prstGeom prst="rect">
            <a:avLst/>
          </a:prstGeom>
        </p:spPr>
        <p:txBody>
          <a:bodyPr wrap="square" rtlCol="0" anchor="ctr">
            <a:spAutoFit/>
          </a:bodyPr>
          <a:lstStyle/>
          <a:p>
            <a:pPr algn="ctr"/>
            <a:r>
              <a:rPr lang="ru-RU" sz="2000" b="1" dirty="0">
                <a:solidFill>
                  <a:srgbClr val="0070C0"/>
                </a:solidFill>
              </a:rPr>
              <a:t>95 % </a:t>
            </a:r>
            <a:r>
              <a:rPr lang="ru-RU" b="1" dirty="0">
                <a:solidFill>
                  <a:srgbClr val="0070C0"/>
                </a:solidFill>
              </a:rPr>
              <a:t>ЛЬГОТ ПРЕДОСТАВЛЯЮТСЯ БЕЗЗАЯВИТЕЛЬНО</a:t>
            </a:r>
          </a:p>
        </p:txBody>
      </p:sp>
      <p:sp>
        <p:nvSpPr>
          <p:cNvPr id="38" name="Прямоугольник 37"/>
          <p:cNvSpPr/>
          <p:nvPr/>
        </p:nvSpPr>
        <p:spPr>
          <a:xfrm>
            <a:off x="6769192" y="775039"/>
            <a:ext cx="2068268" cy="1569660"/>
          </a:xfrm>
          <a:prstGeom prst="rect">
            <a:avLst/>
          </a:prstGeom>
        </p:spPr>
        <p:txBody>
          <a:bodyPr wrap="square" rtlCol="0" anchor="ctr">
            <a:spAutoFit/>
          </a:bodyPr>
          <a:lstStyle/>
          <a:p>
            <a:r>
              <a:rPr lang="ru-RU" sz="1200" b="1" dirty="0">
                <a:solidFill>
                  <a:srgbClr val="C00000"/>
                </a:solidFill>
              </a:rPr>
              <a:t>НАЛОГОПЛАТЕЛЬЩИК ВПРАВЕ САМОСТОЯТЕЛЬНО ЗАЯВИТЬ О ЛЬГОТЕ: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ru-RU" sz="12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В ЛИЧНОМ КАБИНЕТЕ НАЛОГОПЛАТЕЛЬЩИКА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ru-RU" sz="12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В ОТДЕЛЕ МФЦ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ru-RU" sz="12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В ОФИСЕ НАЛОГОВОЙ СЛУЖБЫ</a:t>
            </a:r>
          </a:p>
        </p:txBody>
      </p:sp>
      <p:pic>
        <p:nvPicPr>
          <p:cNvPr id="39" name="Рисунок 3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5810" y="2049639"/>
            <a:ext cx="1335092" cy="667546"/>
          </a:xfrm>
          <a:prstGeom prst="rect">
            <a:avLst/>
          </a:prstGeom>
        </p:spPr>
      </p:pic>
      <p:pic>
        <p:nvPicPr>
          <p:cNvPr id="40" name="Рисунок 3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46084" y="2012193"/>
            <a:ext cx="1431563" cy="817003"/>
          </a:xfrm>
          <a:prstGeom prst="rect">
            <a:avLst/>
          </a:prstGeom>
        </p:spPr>
      </p:pic>
      <p:pic>
        <p:nvPicPr>
          <p:cNvPr id="41" name="Рисунок 40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7065" y="2029740"/>
            <a:ext cx="1404908" cy="741051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7474" y="2717183"/>
            <a:ext cx="571764" cy="401933"/>
          </a:xfrm>
          <a:prstGeom prst="rect">
            <a:avLst/>
          </a:prstGeom>
        </p:spPr>
      </p:pic>
      <p:pic>
        <p:nvPicPr>
          <p:cNvPr id="42" name="Рисунок 41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97588" y="2737447"/>
            <a:ext cx="571764" cy="401933"/>
          </a:xfrm>
          <a:prstGeom prst="rect">
            <a:avLst/>
          </a:prstGeom>
        </p:spPr>
      </p:pic>
      <p:pic>
        <p:nvPicPr>
          <p:cNvPr id="43" name="Рисунок 42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75983" y="2731699"/>
            <a:ext cx="571764" cy="401933"/>
          </a:xfrm>
          <a:prstGeom prst="rect">
            <a:avLst/>
          </a:prstGeom>
        </p:spPr>
      </p:pic>
      <p:sp>
        <p:nvSpPr>
          <p:cNvPr id="44" name="Прямоугольник 43"/>
          <p:cNvSpPr/>
          <p:nvPr/>
        </p:nvSpPr>
        <p:spPr>
          <a:xfrm>
            <a:off x="4613156" y="3235407"/>
            <a:ext cx="2029630" cy="815608"/>
          </a:xfrm>
          <a:prstGeom prst="rect">
            <a:avLst/>
          </a:prstGeom>
        </p:spPr>
        <p:txBody>
          <a:bodyPr wrap="square" rtlCol="0" anchor="ctr">
            <a:spAutoFit/>
          </a:bodyPr>
          <a:lstStyle/>
          <a:p>
            <a:pPr algn="ctr"/>
            <a:r>
              <a:rPr lang="ru-RU" sz="11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ЖИЛОЙ ДОМ</a:t>
            </a:r>
          </a:p>
          <a:p>
            <a:pPr algn="ctr"/>
            <a:r>
              <a:rPr lang="ru-RU" sz="11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КВАРТИРА (КОМНАТА)</a:t>
            </a:r>
          </a:p>
          <a:p>
            <a:pPr algn="ctr"/>
            <a:r>
              <a:rPr lang="ru-RU" sz="11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ГАРАЖ (МАШИНО-МЕСТО)</a:t>
            </a:r>
          </a:p>
          <a:p>
            <a:pPr algn="ctr"/>
            <a:endParaRPr lang="ru-RU" dirty="0">
              <a:latin typeface="+mj-lt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79975" y="4597567"/>
            <a:ext cx="1702706" cy="441706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73454" y="4514410"/>
            <a:ext cx="1912905" cy="533834"/>
          </a:xfrm>
          <a:prstGeom prst="rect">
            <a:avLst/>
          </a:prstGeom>
        </p:spPr>
      </p:pic>
      <p:sp>
        <p:nvSpPr>
          <p:cNvPr id="8" name="Стрелка вправо 7"/>
          <p:cNvSpPr/>
          <p:nvPr/>
        </p:nvSpPr>
        <p:spPr>
          <a:xfrm>
            <a:off x="3769352" y="4738743"/>
            <a:ext cx="252811" cy="136620"/>
          </a:xfrm>
          <a:prstGeom prst="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5" name="Прямоугольник 44"/>
          <p:cNvSpPr/>
          <p:nvPr/>
        </p:nvSpPr>
        <p:spPr>
          <a:xfrm>
            <a:off x="76216" y="3286985"/>
            <a:ext cx="2221817" cy="1477328"/>
          </a:xfrm>
          <a:prstGeom prst="rect">
            <a:avLst/>
          </a:prstGeom>
        </p:spPr>
        <p:txBody>
          <a:bodyPr wrap="square" rtlCol="0" anchor="ctr">
            <a:spAutoFit/>
          </a:bodyPr>
          <a:lstStyle/>
          <a:p>
            <a:pPr algn="just"/>
            <a:r>
              <a:rPr lang="ru-RU" sz="10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ЗА ОДНО ТРАНСПОРТНОЕ СРЕДСТВО (ЗА ИСКЛЮЧЕНИЕМ АВТОМОБИЛЕЙ ЛЕКГОВЫХ) ДО 150 Л.С.</a:t>
            </a:r>
          </a:p>
          <a:p>
            <a:pPr algn="just"/>
            <a:endParaRPr lang="ru-RU" sz="10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algn="just"/>
            <a:r>
              <a:rPr lang="ru-RU" sz="10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ЗА ОДИН АВТОМОБИЛЬ ЛЕГКОВОЙ</a:t>
            </a:r>
          </a:p>
          <a:p>
            <a:pPr algn="just"/>
            <a:r>
              <a:rPr lang="ru-RU" sz="10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ДО 150 Л.С. ИЛИ ОПЛАТА РАЗНИЦЫ МОЩНОСТИ ДВИГАТЕЛЯ И ОГРАНИЧЕННОГО ПОКАЗАТЕЛЯ 150 Л.С.</a:t>
            </a:r>
          </a:p>
        </p:txBody>
      </p:sp>
      <p:sp>
        <p:nvSpPr>
          <p:cNvPr id="46" name="Прямоугольник 45"/>
          <p:cNvSpPr/>
          <p:nvPr/>
        </p:nvSpPr>
        <p:spPr>
          <a:xfrm>
            <a:off x="2580425" y="3286985"/>
            <a:ext cx="2032731" cy="861774"/>
          </a:xfrm>
          <a:prstGeom prst="rect">
            <a:avLst/>
          </a:prstGeom>
        </p:spPr>
        <p:txBody>
          <a:bodyPr wrap="square" rtlCol="0" anchor="ctr">
            <a:spAutoFit/>
          </a:bodyPr>
          <a:lstStyle/>
          <a:p>
            <a:pPr algn="just"/>
            <a:r>
              <a:rPr lang="ru-RU" sz="10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УСТАНАВЛИВАЕТСЯ НОРМАТИВНЫМИ ПРАВОВЫМИ АКТАМИ ПРЕДСТАВИТЕЛЬНЫХ ОРГАНОВ МУНИЦИПАЛЬНЫХ ОБРАЗОВАНИЙ</a:t>
            </a:r>
          </a:p>
        </p:txBody>
      </p:sp>
    </p:spTree>
    <p:extLst>
      <p:ext uri="{BB962C8B-B14F-4D97-AF65-F5344CB8AC3E}">
        <p14:creationId xmlns:p14="http://schemas.microsoft.com/office/powerpoint/2010/main" val="1185610216"/>
      </p:ext>
    </p:extLst>
  </p:cSld>
  <p:clrMapOvr>
    <a:masterClrMapping/>
  </p:clrMapOvr>
</p:sld>
</file>

<file path=ppt/theme/theme1.xml><?xml version="1.0" encoding="utf-8"?>
<a:theme xmlns:a="http://schemas.openxmlformats.org/drawingml/2006/main" name="Специальное оформление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wrap="square">
        <a:spAutoFit/>
      </a:bodyPr>
      <a:lstStyle>
        <a:defPPr algn="ctr" eaLnBrk="1" hangingPunct="1">
          <a:spcBef>
            <a:spcPts val="0"/>
          </a:spcBef>
          <a:defRPr b="1" dirty="0" smtClean="0">
            <a:solidFill>
              <a:srgbClr val="009900"/>
            </a:solidFill>
            <a:latin typeface="Arial Narrow" pitchFamily="34" charset="0"/>
          </a:defRPr>
        </a:defPPr>
      </a:lstStyle>
    </a:spDef>
  </a:objectDefaults>
  <a:extraClrSchemeLst/>
</a:theme>
</file>

<file path=ppt/theme/theme2.xml><?xml version="1.0" encoding="utf-8"?>
<a:theme xmlns:a="http://schemas.openxmlformats.org/drawingml/2006/main" name="7_Специальное оформление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wrap="square">
        <a:spAutoFit/>
      </a:bodyPr>
      <a:lstStyle>
        <a:defPPr algn="ctr" eaLnBrk="1" hangingPunct="1">
          <a:spcBef>
            <a:spcPts val="0"/>
          </a:spcBef>
          <a:defRPr b="1" dirty="0" smtClean="0">
            <a:solidFill>
              <a:srgbClr val="009900"/>
            </a:solidFill>
            <a:latin typeface="Arial Narrow" pitchFamily="34" charset="0"/>
          </a:defRPr>
        </a:defPPr>
      </a:lstStyle>
    </a:spDef>
  </a:objectDefaults>
  <a:extraClrSchemeLst/>
</a:theme>
</file>

<file path=ppt/theme/theme3.xml><?xml version="1.0" encoding="utf-8"?>
<a:theme xmlns:a="http://schemas.openxmlformats.org/drawingml/2006/main" name="1_Специальное оформление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wrap="square">
        <a:spAutoFit/>
      </a:bodyPr>
      <a:lstStyle>
        <a:defPPr algn="ctr" eaLnBrk="1" hangingPunct="1">
          <a:spcBef>
            <a:spcPts val="0"/>
          </a:spcBef>
          <a:defRPr b="1" dirty="0" smtClean="0">
            <a:solidFill>
              <a:srgbClr val="009900"/>
            </a:solidFill>
            <a:latin typeface="Arial Narrow" pitchFamily="34" charset="0"/>
          </a:defRPr>
        </a:defPPr>
      </a:lstStyle>
    </a:spDef>
  </a:objectDefaults>
  <a:extraClrSchemeLst/>
</a:theme>
</file>

<file path=ppt/theme/theme4.xml><?xml version="1.0" encoding="utf-8"?>
<a:theme xmlns:a="http://schemas.openxmlformats.org/drawingml/2006/main" name="2_Специальное оформление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wrap="square">
        <a:spAutoFit/>
      </a:bodyPr>
      <a:lstStyle>
        <a:defPPr algn="ctr" eaLnBrk="1" hangingPunct="1">
          <a:spcBef>
            <a:spcPts val="0"/>
          </a:spcBef>
          <a:defRPr b="1" dirty="0" smtClean="0">
            <a:solidFill>
              <a:srgbClr val="009900"/>
            </a:solidFill>
            <a:latin typeface="Arial Narrow" pitchFamily="34" charset="0"/>
          </a:defRPr>
        </a:defPPr>
      </a:lstStyle>
    </a:spDef>
  </a:objectDefaults>
  <a:extraClrSchemeLst/>
</a:theme>
</file>

<file path=ppt/theme/theme5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53863</TotalTime>
  <Words>146</Words>
  <Application>Microsoft Office PowerPoint</Application>
  <PresentationFormat>Экран (16:9)</PresentationFormat>
  <Paragraphs>25</Paragraphs>
  <Slides>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5</vt:i4>
      </vt:variant>
      <vt:variant>
        <vt:lpstr>Заголовки слайдов</vt:lpstr>
      </vt:variant>
      <vt:variant>
        <vt:i4>1</vt:i4>
      </vt:variant>
    </vt:vector>
  </HeadingPairs>
  <TitlesOfParts>
    <vt:vector size="11" baseType="lpstr">
      <vt:lpstr>Arial</vt:lpstr>
      <vt:lpstr>Calibri</vt:lpstr>
      <vt:lpstr>Calibri Light</vt:lpstr>
      <vt:lpstr>Wingdings</vt:lpstr>
      <vt:lpstr>XO Oriel</vt:lpstr>
      <vt:lpstr>Специальное оформление</vt:lpstr>
      <vt:lpstr>7_Специальное оформление</vt:lpstr>
      <vt:lpstr>1_Специальное оформление</vt:lpstr>
      <vt:lpstr>2_Специальное оформление</vt:lpstr>
      <vt:lpstr>Тема Office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Ekaterina Ivanova</dc:creator>
  <cp:lastModifiedBy>verhplav</cp:lastModifiedBy>
  <cp:revision>1761</cp:revision>
  <cp:lastPrinted>2025-02-06T08:14:44Z</cp:lastPrinted>
  <dcterms:created xsi:type="dcterms:W3CDTF">2019-04-30T10:46:03Z</dcterms:created>
  <dcterms:modified xsi:type="dcterms:W3CDTF">2025-04-08T05:55:51Z</dcterms:modified>
</cp:coreProperties>
</file>