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  <p:sldMasterId id="2147483740" r:id="rId5"/>
  </p:sldMasterIdLst>
  <p:notesMasterIdLst>
    <p:notesMasterId r:id="rId7"/>
  </p:notesMasterIdLst>
  <p:sldIdLst>
    <p:sldId id="304" r:id="rId6"/>
  </p:sldIdLst>
  <p:sldSz cx="9144000" cy="5143500" type="screen16x9"/>
  <p:notesSz cx="6808788" cy="9940925"/>
  <p:defaultTextStyle>
    <a:defPPr>
      <a:defRPr lang="ru-RU"/>
    </a:defPPr>
    <a:lvl1pPr marL="0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9119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8239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7358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6478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5597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4716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13836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72955" algn="l" defTabSz="7182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F5F798-E22B-4874-A092-04AB82DF0680}">
          <p14:sldIdLst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2" userDrawn="1">
          <p15:clr>
            <a:srgbClr val="A4A3A4"/>
          </p15:clr>
        </p15:guide>
        <p15:guide id="2" pos="4004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E46C0A"/>
    <a:srgbClr val="9FBDEF"/>
    <a:srgbClr val="6F9DE7"/>
    <a:srgbClr val="C45D08"/>
    <a:srgbClr val="C85312"/>
    <a:srgbClr val="143976"/>
    <a:srgbClr val="D25D08"/>
    <a:srgbClr val="186A4B"/>
    <a:srgbClr val="B84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 autoAdjust="0"/>
    <p:restoredTop sz="93029" autoAdjust="0"/>
  </p:normalViewPr>
  <p:slideViewPr>
    <p:cSldViewPr snapToGrid="0">
      <p:cViewPr varScale="1">
        <p:scale>
          <a:sx n="93" d="100"/>
          <a:sy n="93" d="100"/>
        </p:scale>
        <p:origin x="444" y="54"/>
      </p:cViewPr>
      <p:guideLst>
        <p:guide orient="horz" pos="2252"/>
        <p:guide pos="4004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3" y="11"/>
            <a:ext cx="2951005" cy="498640"/>
          </a:xfrm>
          <a:prstGeom prst="rect">
            <a:avLst/>
          </a:prstGeom>
        </p:spPr>
        <p:txBody>
          <a:bodyPr vert="horz" lIns="91669" tIns="45838" rIns="91669" bIns="458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1"/>
            <a:ext cx="2951005" cy="498640"/>
          </a:xfrm>
          <a:prstGeom prst="rect">
            <a:avLst/>
          </a:prstGeom>
        </p:spPr>
        <p:txBody>
          <a:bodyPr vert="horz" lIns="91669" tIns="45838" rIns="91669" bIns="45838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8" rIns="91669" bIns="458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9"/>
            <a:ext cx="5447030" cy="3914240"/>
          </a:xfrm>
          <a:prstGeom prst="rect">
            <a:avLst/>
          </a:prstGeom>
        </p:spPr>
        <p:txBody>
          <a:bodyPr vert="horz" lIns="91669" tIns="45838" rIns="91669" bIns="4583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3" y="9442299"/>
            <a:ext cx="2951005" cy="498639"/>
          </a:xfrm>
          <a:prstGeom prst="rect">
            <a:avLst/>
          </a:prstGeom>
        </p:spPr>
        <p:txBody>
          <a:bodyPr vert="horz" lIns="91669" tIns="45838" rIns="91669" bIns="458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299"/>
            <a:ext cx="2951005" cy="498639"/>
          </a:xfrm>
          <a:prstGeom prst="rect">
            <a:avLst/>
          </a:prstGeom>
        </p:spPr>
        <p:txBody>
          <a:bodyPr vert="horz" lIns="91669" tIns="45838" rIns="91669" bIns="45838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9119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8239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7358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6478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95597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54716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13836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72955" algn="l" defTabSz="7182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820A0-B833-4BFF-80CC-437100E604A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12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4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5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7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0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2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04298" tIns="52149" rIns="104298" bIns="52149" rtlCol="0" anchor="ctr">
            <a:noAutofit/>
          </a:bodyPr>
          <a:lstStyle/>
          <a:p>
            <a:pPr algn="ctr" defTabSz="1042950">
              <a:spcBef>
                <a:spcPct val="0"/>
              </a:spcBef>
            </a:pPr>
            <a:r>
              <a:rPr lang="ru-RU" sz="18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1800" b="1" dirty="0">
                <a:solidFill>
                  <a:prstClr val="white"/>
                </a:solidFill>
              </a:rPr>
            </a:br>
            <a:r>
              <a:rPr lang="ru-RU" sz="18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4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5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3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1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9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69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47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26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42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42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1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42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66"/>
            <a:ext cx="8482012" cy="3614071"/>
          </a:xfrm>
        </p:spPr>
        <p:txBody>
          <a:bodyPr lIns="0" tIns="0" rIns="0" bIns="0"/>
          <a:lstStyle>
            <a:lvl1pPr marL="107245" indent="-107245">
              <a:buClr>
                <a:srgbClr val="C00000"/>
              </a:buClr>
              <a:buFont typeface="Arial" pitchFamily="34" charset="0"/>
              <a:buChar char="•"/>
              <a:defRPr sz="17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19319" indent="-1120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26564" indent="-10724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38640" indent="-1120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545883" indent="-10724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106" y="4681539"/>
            <a:ext cx="472679" cy="273844"/>
          </a:xfrm>
        </p:spPr>
        <p:txBody>
          <a:bodyPr lIns="0" rIns="0"/>
          <a:lstStyle>
            <a:lvl1pPr algn="ctr">
              <a:defRPr sz="19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82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565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347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130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9127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6953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477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260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56" indent="0">
              <a:buNone/>
              <a:defRPr sz="1200" b="1"/>
            </a:lvl2pPr>
            <a:lvl3pPr marL="556511" indent="0">
              <a:buNone/>
              <a:defRPr sz="1100" b="1"/>
            </a:lvl3pPr>
            <a:lvl4pPr marL="834766" indent="0">
              <a:buNone/>
              <a:defRPr sz="1000" b="1"/>
            </a:lvl4pPr>
            <a:lvl5pPr marL="1113022" indent="0">
              <a:buNone/>
              <a:defRPr sz="1000" b="1"/>
            </a:lvl5pPr>
            <a:lvl6pPr marL="1391277" indent="0">
              <a:buNone/>
              <a:defRPr sz="1000" b="1"/>
            </a:lvl6pPr>
            <a:lvl7pPr marL="1669531" indent="0">
              <a:buNone/>
              <a:defRPr sz="1000" b="1"/>
            </a:lvl7pPr>
            <a:lvl8pPr marL="1947788" indent="0">
              <a:buNone/>
              <a:defRPr sz="1000" b="1"/>
            </a:lvl8pPr>
            <a:lvl9pPr marL="2226042" indent="0">
              <a:buNone/>
              <a:defRPr sz="1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64" y="1151335"/>
            <a:ext cx="4041775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56" indent="0">
              <a:buNone/>
              <a:defRPr sz="1200" b="1"/>
            </a:lvl2pPr>
            <a:lvl3pPr marL="556511" indent="0">
              <a:buNone/>
              <a:defRPr sz="1100" b="1"/>
            </a:lvl3pPr>
            <a:lvl4pPr marL="834766" indent="0">
              <a:buNone/>
              <a:defRPr sz="1000" b="1"/>
            </a:lvl4pPr>
            <a:lvl5pPr marL="1113022" indent="0">
              <a:buNone/>
              <a:defRPr sz="1000" b="1"/>
            </a:lvl5pPr>
            <a:lvl6pPr marL="1391277" indent="0">
              <a:buNone/>
              <a:defRPr sz="1000" b="1"/>
            </a:lvl6pPr>
            <a:lvl7pPr marL="1669531" indent="0">
              <a:buNone/>
              <a:defRPr sz="1000" b="1"/>
            </a:lvl7pPr>
            <a:lvl8pPr marL="1947788" indent="0">
              <a:buNone/>
              <a:defRPr sz="1000" b="1"/>
            </a:lvl8pPr>
            <a:lvl9pPr marL="2226042" indent="0">
              <a:buNone/>
              <a:defRPr sz="1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64" y="1631156"/>
            <a:ext cx="4041775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39" y="3710535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39" y="4670969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66"/>
            <a:ext cx="8482012" cy="3614071"/>
          </a:xfrm>
        </p:spPr>
        <p:txBody>
          <a:bodyPr lIns="0" tIns="0" rIns="0" bIns="0"/>
          <a:lstStyle>
            <a:lvl1pPr marL="132030" indent="-132030">
              <a:buClr>
                <a:srgbClr val="C00000"/>
              </a:buClr>
              <a:buFont typeface="Arial" pitchFamily="34" charset="0"/>
              <a:buChar char="•"/>
              <a:defRPr sz="21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70004" indent="-137977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02035" indent="-13203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540013" indent="-137977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72041" indent="-13203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7" y="4681719"/>
            <a:ext cx="472736" cy="273844"/>
          </a:xfrm>
        </p:spPr>
        <p:txBody>
          <a:bodyPr lIns="0" rIns="0"/>
          <a:lstStyle>
            <a:lvl1pPr algn="ctr">
              <a:defRPr sz="24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2"/>
            <a:ext cx="288924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9" y="204805"/>
            <a:ext cx="5111751" cy="438983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7"/>
            <a:ext cx="3008313" cy="3518298"/>
          </a:xfrm>
        </p:spPr>
        <p:txBody>
          <a:bodyPr/>
          <a:lstStyle>
            <a:lvl1pPr marL="0" indent="0">
              <a:buNone/>
              <a:defRPr sz="900"/>
            </a:lvl1pPr>
            <a:lvl2pPr marL="278256" indent="0">
              <a:buNone/>
              <a:defRPr sz="700"/>
            </a:lvl2pPr>
            <a:lvl3pPr marL="556511" indent="0">
              <a:buNone/>
              <a:defRPr sz="600"/>
            </a:lvl3pPr>
            <a:lvl4pPr marL="834766" indent="0">
              <a:buNone/>
              <a:defRPr sz="500"/>
            </a:lvl4pPr>
            <a:lvl5pPr marL="1113022" indent="0">
              <a:buNone/>
              <a:defRPr sz="500"/>
            </a:lvl5pPr>
            <a:lvl6pPr marL="1391277" indent="0">
              <a:buNone/>
              <a:defRPr sz="500"/>
            </a:lvl6pPr>
            <a:lvl7pPr marL="1669531" indent="0">
              <a:buNone/>
              <a:defRPr sz="500"/>
            </a:lvl7pPr>
            <a:lvl8pPr marL="1947788" indent="0">
              <a:buNone/>
              <a:defRPr sz="500"/>
            </a:lvl8pPr>
            <a:lvl9pPr marL="2226042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900"/>
            </a:lvl1pPr>
            <a:lvl2pPr marL="278256" indent="0">
              <a:buNone/>
              <a:defRPr sz="1700"/>
            </a:lvl2pPr>
            <a:lvl3pPr marL="556511" indent="0">
              <a:buNone/>
              <a:defRPr sz="1500"/>
            </a:lvl3pPr>
            <a:lvl4pPr marL="834766" indent="0">
              <a:buNone/>
              <a:defRPr sz="1200"/>
            </a:lvl4pPr>
            <a:lvl5pPr marL="1113022" indent="0">
              <a:buNone/>
              <a:defRPr sz="1200"/>
            </a:lvl5pPr>
            <a:lvl6pPr marL="1391277" indent="0">
              <a:buNone/>
              <a:defRPr sz="1200"/>
            </a:lvl6pPr>
            <a:lvl7pPr marL="1669531" indent="0">
              <a:buNone/>
              <a:defRPr sz="1200"/>
            </a:lvl7pPr>
            <a:lvl8pPr marL="1947788" indent="0">
              <a:buNone/>
              <a:defRPr sz="1200"/>
            </a:lvl8pPr>
            <a:lvl9pPr marL="2226042" indent="0">
              <a:buNone/>
              <a:defRPr sz="1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0"/>
            <a:ext cx="5486400" cy="603647"/>
          </a:xfrm>
        </p:spPr>
        <p:txBody>
          <a:bodyPr/>
          <a:lstStyle>
            <a:lvl1pPr marL="0" indent="0">
              <a:buNone/>
              <a:defRPr sz="900"/>
            </a:lvl1pPr>
            <a:lvl2pPr marL="278256" indent="0">
              <a:buNone/>
              <a:defRPr sz="700"/>
            </a:lvl2pPr>
            <a:lvl3pPr marL="556511" indent="0">
              <a:buNone/>
              <a:defRPr sz="600"/>
            </a:lvl3pPr>
            <a:lvl4pPr marL="834766" indent="0">
              <a:buNone/>
              <a:defRPr sz="500"/>
            </a:lvl4pPr>
            <a:lvl5pPr marL="1113022" indent="0">
              <a:buNone/>
              <a:defRPr sz="500"/>
            </a:lvl5pPr>
            <a:lvl6pPr marL="1391277" indent="0">
              <a:buNone/>
              <a:defRPr sz="500"/>
            </a:lvl6pPr>
            <a:lvl7pPr marL="1669531" indent="0">
              <a:buNone/>
              <a:defRPr sz="500"/>
            </a:lvl7pPr>
            <a:lvl8pPr marL="1947788" indent="0">
              <a:buNone/>
              <a:defRPr sz="500"/>
            </a:lvl8pPr>
            <a:lvl9pPr marL="2226042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49" y="1851423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718" tIns="42359" rIns="84718" bIns="4235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500" b="1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500" b="1">
                <a:solidFill>
                  <a:srgbClr val="FFFFFF"/>
                </a:solidFill>
              </a:rPr>
            </a:br>
            <a:r>
              <a:rPr lang="ru-RU" altLang="ru-RU" sz="1500" b="1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4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8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56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3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1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9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69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4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26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60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60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1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60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66"/>
            <a:ext cx="8482012" cy="3614071"/>
          </a:xfrm>
        </p:spPr>
        <p:txBody>
          <a:bodyPr lIns="0" tIns="0" rIns="0" bIns="0"/>
          <a:lstStyle>
            <a:lvl1pPr marL="107248" indent="-107248">
              <a:buClr>
                <a:srgbClr val="C00000"/>
              </a:buClr>
              <a:buFont typeface="Arial" pitchFamily="34" charset="0"/>
              <a:buChar char="•"/>
              <a:defRPr sz="17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19324" indent="-112078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26572" indent="-107248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38651" indent="-112078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545896" indent="-107248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106" y="4681539"/>
            <a:ext cx="472679" cy="273844"/>
          </a:xfrm>
        </p:spPr>
        <p:txBody>
          <a:bodyPr lIns="0" rIns="0"/>
          <a:lstStyle>
            <a:lvl1pPr algn="ctr">
              <a:defRPr sz="19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826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565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3478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1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913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6957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4783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260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63" indent="0">
              <a:buNone/>
              <a:defRPr sz="1200" b="1"/>
            </a:lvl2pPr>
            <a:lvl3pPr marL="556524" indent="0">
              <a:buNone/>
              <a:defRPr sz="1100" b="1"/>
            </a:lvl3pPr>
            <a:lvl4pPr marL="834786" indent="0">
              <a:buNone/>
              <a:defRPr sz="1000" b="1"/>
            </a:lvl4pPr>
            <a:lvl5pPr marL="1113050" indent="0">
              <a:buNone/>
              <a:defRPr sz="1000" b="1"/>
            </a:lvl5pPr>
            <a:lvl6pPr marL="1391311" indent="0">
              <a:buNone/>
              <a:defRPr sz="1000" b="1"/>
            </a:lvl6pPr>
            <a:lvl7pPr marL="1669573" indent="0">
              <a:buNone/>
              <a:defRPr sz="1000" b="1"/>
            </a:lvl7pPr>
            <a:lvl8pPr marL="1947837" indent="0">
              <a:buNone/>
              <a:defRPr sz="1000" b="1"/>
            </a:lvl8pPr>
            <a:lvl9pPr marL="2226098" indent="0">
              <a:buNone/>
              <a:defRPr sz="1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63" indent="0">
              <a:buNone/>
              <a:defRPr sz="1200" b="1"/>
            </a:lvl2pPr>
            <a:lvl3pPr marL="556524" indent="0">
              <a:buNone/>
              <a:defRPr sz="1100" b="1"/>
            </a:lvl3pPr>
            <a:lvl4pPr marL="834786" indent="0">
              <a:buNone/>
              <a:defRPr sz="1000" b="1"/>
            </a:lvl4pPr>
            <a:lvl5pPr marL="1113050" indent="0">
              <a:buNone/>
              <a:defRPr sz="1000" b="1"/>
            </a:lvl5pPr>
            <a:lvl6pPr marL="1391311" indent="0">
              <a:buNone/>
              <a:defRPr sz="1000" b="1"/>
            </a:lvl6pPr>
            <a:lvl7pPr marL="1669573" indent="0">
              <a:buNone/>
              <a:defRPr sz="1000" b="1"/>
            </a:lvl7pPr>
            <a:lvl8pPr marL="1947837" indent="0">
              <a:buNone/>
              <a:defRPr sz="1000" b="1"/>
            </a:lvl8pPr>
            <a:lvl9pPr marL="2226098" indent="0">
              <a:buNone/>
              <a:defRPr sz="1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1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76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02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28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53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793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0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9" y="204805"/>
            <a:ext cx="5111751" cy="438983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6"/>
            <a:ext cx="3008313" cy="3518298"/>
          </a:xfrm>
        </p:spPr>
        <p:txBody>
          <a:bodyPr/>
          <a:lstStyle>
            <a:lvl1pPr marL="0" indent="0">
              <a:buNone/>
              <a:defRPr sz="900"/>
            </a:lvl1pPr>
            <a:lvl2pPr marL="278263" indent="0">
              <a:buNone/>
              <a:defRPr sz="700"/>
            </a:lvl2pPr>
            <a:lvl3pPr marL="556524" indent="0">
              <a:buNone/>
              <a:defRPr sz="600"/>
            </a:lvl3pPr>
            <a:lvl4pPr marL="834786" indent="0">
              <a:buNone/>
              <a:defRPr sz="500"/>
            </a:lvl4pPr>
            <a:lvl5pPr marL="1113050" indent="0">
              <a:buNone/>
              <a:defRPr sz="500"/>
            </a:lvl5pPr>
            <a:lvl6pPr marL="1391311" indent="0">
              <a:buNone/>
              <a:defRPr sz="500"/>
            </a:lvl6pPr>
            <a:lvl7pPr marL="1669573" indent="0">
              <a:buNone/>
              <a:defRPr sz="500"/>
            </a:lvl7pPr>
            <a:lvl8pPr marL="1947837" indent="0">
              <a:buNone/>
              <a:defRPr sz="500"/>
            </a:lvl8pPr>
            <a:lvl9pPr marL="2226098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900"/>
            </a:lvl1pPr>
            <a:lvl2pPr marL="278263" indent="0">
              <a:buNone/>
              <a:defRPr sz="1700"/>
            </a:lvl2pPr>
            <a:lvl3pPr marL="556524" indent="0">
              <a:buNone/>
              <a:defRPr sz="1500"/>
            </a:lvl3pPr>
            <a:lvl4pPr marL="834786" indent="0">
              <a:buNone/>
              <a:defRPr sz="1200"/>
            </a:lvl4pPr>
            <a:lvl5pPr marL="1113050" indent="0">
              <a:buNone/>
              <a:defRPr sz="1200"/>
            </a:lvl5pPr>
            <a:lvl6pPr marL="1391311" indent="0">
              <a:buNone/>
              <a:defRPr sz="1200"/>
            </a:lvl6pPr>
            <a:lvl7pPr marL="1669573" indent="0">
              <a:buNone/>
              <a:defRPr sz="1200"/>
            </a:lvl7pPr>
            <a:lvl8pPr marL="1947837" indent="0">
              <a:buNone/>
              <a:defRPr sz="1200"/>
            </a:lvl8pPr>
            <a:lvl9pPr marL="2226098" indent="0">
              <a:buNone/>
              <a:defRPr sz="1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9"/>
            <a:ext cx="5486400" cy="603647"/>
          </a:xfrm>
        </p:spPr>
        <p:txBody>
          <a:bodyPr/>
          <a:lstStyle>
            <a:lvl1pPr marL="0" indent="0">
              <a:buNone/>
              <a:defRPr sz="900"/>
            </a:lvl1pPr>
            <a:lvl2pPr marL="278263" indent="0">
              <a:buNone/>
              <a:defRPr sz="700"/>
            </a:lvl2pPr>
            <a:lvl3pPr marL="556524" indent="0">
              <a:buNone/>
              <a:defRPr sz="600"/>
            </a:lvl3pPr>
            <a:lvl4pPr marL="834786" indent="0">
              <a:buNone/>
              <a:defRPr sz="500"/>
            </a:lvl4pPr>
            <a:lvl5pPr marL="1113050" indent="0">
              <a:buNone/>
              <a:defRPr sz="500"/>
            </a:lvl5pPr>
            <a:lvl6pPr marL="1391311" indent="0">
              <a:buNone/>
              <a:defRPr sz="500"/>
            </a:lvl6pPr>
            <a:lvl7pPr marL="1669573" indent="0">
              <a:buNone/>
              <a:defRPr sz="500"/>
            </a:lvl7pPr>
            <a:lvl8pPr marL="1947837" indent="0">
              <a:buNone/>
              <a:defRPr sz="500"/>
            </a:lvl8pPr>
            <a:lvl9pPr marL="2226098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557030">
              <a:defRPr/>
            </a:pPr>
            <a:endParaRPr lang="ru-RU"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49" y="1851423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718" tIns="42359" rIns="84718" bIns="4235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500" b="1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500" b="1">
                <a:solidFill>
                  <a:srgbClr val="FFFFFF"/>
                </a:solidFill>
              </a:rPr>
            </a:br>
            <a:r>
              <a:rPr lang="ru-RU" altLang="ru-RU" sz="1500" b="1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3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56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3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13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91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6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4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2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38" y="3710532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79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38" y="4670969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79">
              <a:defRPr/>
            </a:pPr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65"/>
            <a:ext cx="8482012" cy="3614071"/>
          </a:xfrm>
        </p:spPr>
        <p:txBody>
          <a:bodyPr lIns="0" tIns="0" rIns="0" bIns="0"/>
          <a:lstStyle>
            <a:lvl1pPr marL="107251" indent="-107251">
              <a:buClr>
                <a:srgbClr val="C00000"/>
              </a:buClr>
              <a:buFont typeface="Arial" pitchFamily="34" charset="0"/>
              <a:buChar char="•"/>
              <a:defRPr sz="17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19329" indent="-11208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26580" indent="-107251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38662" indent="-11208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545911" indent="-107251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7" y="4681719"/>
            <a:ext cx="472736" cy="273844"/>
          </a:xfrm>
        </p:spPr>
        <p:txBody>
          <a:bodyPr lIns="0" rIns="0"/>
          <a:lstStyle>
            <a:lvl1pPr algn="ctr">
              <a:defRPr sz="13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2"/>
            <a:ext cx="288924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257" tIns="37129" rIns="74257" bIns="37129" anchor="ctr"/>
          <a:lstStyle/>
          <a:p>
            <a:pPr algn="ctr" defTabSz="742579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82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565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3480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1307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913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69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478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2615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47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70" indent="0">
              <a:buNone/>
              <a:defRPr sz="1200" b="1"/>
            </a:lvl2pPr>
            <a:lvl3pPr marL="556538" indent="0">
              <a:buNone/>
              <a:defRPr sz="1100" b="1"/>
            </a:lvl3pPr>
            <a:lvl4pPr marL="834808" indent="0">
              <a:buNone/>
              <a:defRPr sz="1000" b="1"/>
            </a:lvl4pPr>
            <a:lvl5pPr marL="1113078" indent="0">
              <a:buNone/>
              <a:defRPr sz="1000" b="1"/>
            </a:lvl5pPr>
            <a:lvl6pPr marL="1391346" indent="0">
              <a:buNone/>
              <a:defRPr sz="1000" b="1"/>
            </a:lvl6pPr>
            <a:lvl7pPr marL="1669615" indent="0">
              <a:buNone/>
              <a:defRPr sz="1000" b="1"/>
            </a:lvl7pPr>
            <a:lvl8pPr marL="1947885" indent="0">
              <a:buNone/>
              <a:defRPr sz="1000" b="1"/>
            </a:lvl8pPr>
            <a:lvl9pPr marL="2226154" indent="0">
              <a:buNone/>
              <a:defRPr sz="1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8270" indent="0">
              <a:buNone/>
              <a:defRPr sz="1200" b="1"/>
            </a:lvl2pPr>
            <a:lvl3pPr marL="556538" indent="0">
              <a:buNone/>
              <a:defRPr sz="1100" b="1"/>
            </a:lvl3pPr>
            <a:lvl4pPr marL="834808" indent="0">
              <a:buNone/>
              <a:defRPr sz="1000" b="1"/>
            </a:lvl4pPr>
            <a:lvl5pPr marL="1113078" indent="0">
              <a:buNone/>
              <a:defRPr sz="1000" b="1"/>
            </a:lvl5pPr>
            <a:lvl6pPr marL="1391346" indent="0">
              <a:buNone/>
              <a:defRPr sz="1000" b="1"/>
            </a:lvl6pPr>
            <a:lvl7pPr marL="1669615" indent="0">
              <a:buNone/>
              <a:defRPr sz="1000" b="1"/>
            </a:lvl7pPr>
            <a:lvl8pPr marL="1947885" indent="0">
              <a:buNone/>
              <a:defRPr sz="1000" b="1"/>
            </a:lvl8pPr>
            <a:lvl9pPr marL="2226154" indent="0">
              <a:buNone/>
              <a:defRPr sz="1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9" y="204805"/>
            <a:ext cx="5111751" cy="438983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900"/>
            </a:lvl1pPr>
            <a:lvl2pPr marL="278270" indent="0">
              <a:buNone/>
              <a:defRPr sz="700"/>
            </a:lvl2pPr>
            <a:lvl3pPr marL="556538" indent="0">
              <a:buNone/>
              <a:defRPr sz="600"/>
            </a:lvl3pPr>
            <a:lvl4pPr marL="834808" indent="0">
              <a:buNone/>
              <a:defRPr sz="500"/>
            </a:lvl4pPr>
            <a:lvl5pPr marL="1113078" indent="0">
              <a:buNone/>
              <a:defRPr sz="500"/>
            </a:lvl5pPr>
            <a:lvl6pPr marL="1391346" indent="0">
              <a:buNone/>
              <a:defRPr sz="500"/>
            </a:lvl6pPr>
            <a:lvl7pPr marL="1669615" indent="0">
              <a:buNone/>
              <a:defRPr sz="500"/>
            </a:lvl7pPr>
            <a:lvl8pPr marL="1947885" indent="0">
              <a:buNone/>
              <a:defRPr sz="500"/>
            </a:lvl8pPr>
            <a:lvl9pPr marL="2226154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900"/>
            </a:lvl1pPr>
            <a:lvl2pPr marL="278270" indent="0">
              <a:buNone/>
              <a:defRPr sz="1700"/>
            </a:lvl2pPr>
            <a:lvl3pPr marL="556538" indent="0">
              <a:buNone/>
              <a:defRPr sz="1500"/>
            </a:lvl3pPr>
            <a:lvl4pPr marL="834808" indent="0">
              <a:buNone/>
              <a:defRPr sz="1200"/>
            </a:lvl4pPr>
            <a:lvl5pPr marL="1113078" indent="0">
              <a:buNone/>
              <a:defRPr sz="1200"/>
            </a:lvl5pPr>
            <a:lvl6pPr marL="1391346" indent="0">
              <a:buNone/>
              <a:defRPr sz="1200"/>
            </a:lvl6pPr>
            <a:lvl7pPr marL="1669615" indent="0">
              <a:buNone/>
              <a:defRPr sz="1200"/>
            </a:lvl7pPr>
            <a:lvl8pPr marL="1947885" indent="0">
              <a:buNone/>
              <a:defRPr sz="1200"/>
            </a:lvl8pPr>
            <a:lvl9pPr marL="2226154" indent="0">
              <a:buNone/>
              <a:defRPr sz="1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9"/>
            <a:ext cx="5486400" cy="603647"/>
          </a:xfrm>
        </p:spPr>
        <p:txBody>
          <a:bodyPr/>
          <a:lstStyle>
            <a:lvl1pPr marL="0" indent="0">
              <a:buNone/>
              <a:defRPr sz="900"/>
            </a:lvl1pPr>
            <a:lvl2pPr marL="278270" indent="0">
              <a:buNone/>
              <a:defRPr sz="700"/>
            </a:lvl2pPr>
            <a:lvl3pPr marL="556538" indent="0">
              <a:buNone/>
              <a:defRPr sz="600"/>
            </a:lvl3pPr>
            <a:lvl4pPr marL="834808" indent="0">
              <a:buNone/>
              <a:defRPr sz="500"/>
            </a:lvl4pPr>
            <a:lvl5pPr marL="1113078" indent="0">
              <a:buNone/>
              <a:defRPr sz="500"/>
            </a:lvl5pPr>
            <a:lvl6pPr marL="1391346" indent="0">
              <a:buNone/>
              <a:defRPr sz="500"/>
            </a:lvl6pPr>
            <a:lvl7pPr marL="1669615" indent="0">
              <a:buNone/>
              <a:defRPr sz="500"/>
            </a:lvl7pPr>
            <a:lvl8pPr marL="1947885" indent="0">
              <a:buNone/>
              <a:defRPr sz="500"/>
            </a:lvl8pPr>
            <a:lvl9pPr marL="2226154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42706">
              <a:defRPr/>
            </a:pPr>
            <a:endParaRPr lang="ru-RU" sz="15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4" y="1851670"/>
            <a:ext cx="4176464" cy="864096"/>
          </a:xfrm>
          <a:prstGeom prst="rect">
            <a:avLst/>
          </a:prstGeom>
        </p:spPr>
        <p:txBody>
          <a:bodyPr vert="horz" wrap="square" lIns="84718" tIns="42359" rIns="84718" bIns="42359" rtlCol="0" anchor="ctr">
            <a:noAutofit/>
          </a:bodyPr>
          <a:lstStyle/>
          <a:p>
            <a:pPr algn="ctr" defTabSz="847205">
              <a:spcBef>
                <a:spcPct val="0"/>
              </a:spcBef>
            </a:pPr>
            <a:r>
              <a:rPr lang="ru-RU" sz="15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1500" b="1" dirty="0">
                <a:solidFill>
                  <a:prstClr val="white"/>
                </a:solidFill>
              </a:rPr>
            </a:br>
            <a:r>
              <a:rPr lang="ru-RU" sz="15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44"/>
            <a:ext cx="6858000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4" indent="0" algn="ctr">
              <a:buNone/>
              <a:defRPr sz="1500"/>
            </a:lvl2pPr>
            <a:lvl3pPr marL="685747" indent="0" algn="ctr">
              <a:buNone/>
              <a:defRPr sz="1400"/>
            </a:lvl3pPr>
            <a:lvl4pPr marL="1028621" indent="0" algn="ctr">
              <a:buNone/>
              <a:defRPr sz="1200"/>
            </a:lvl4pPr>
            <a:lvl5pPr marL="1371494" indent="0" algn="ctr">
              <a:buNone/>
              <a:defRPr sz="1200"/>
            </a:lvl5pPr>
            <a:lvl6pPr marL="1714368" indent="0" algn="ctr">
              <a:buNone/>
              <a:defRPr sz="1200"/>
            </a:lvl6pPr>
            <a:lvl7pPr marL="2057241" indent="0" algn="ctr">
              <a:buNone/>
              <a:defRPr sz="1200"/>
            </a:lvl7pPr>
            <a:lvl8pPr marL="2400115" indent="0" algn="ctr">
              <a:buNone/>
              <a:defRPr sz="1200"/>
            </a:lvl8pPr>
            <a:lvl9pPr marL="2742989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63" indent="0">
              <a:buNone/>
              <a:defRPr sz="1500" b="1"/>
            </a:lvl2pPr>
            <a:lvl3pPr marL="685125" indent="0">
              <a:buNone/>
              <a:defRPr sz="1400" b="1"/>
            </a:lvl3pPr>
            <a:lvl4pPr marL="1027688" indent="0">
              <a:buNone/>
              <a:defRPr sz="1200" b="1"/>
            </a:lvl4pPr>
            <a:lvl5pPr marL="1370251" indent="0">
              <a:buNone/>
              <a:defRPr sz="1200" b="1"/>
            </a:lvl5pPr>
            <a:lvl6pPr marL="1712812" indent="0">
              <a:buNone/>
              <a:defRPr sz="1200" b="1"/>
            </a:lvl6pPr>
            <a:lvl7pPr marL="2055375" indent="0">
              <a:buNone/>
              <a:defRPr sz="1200" b="1"/>
            </a:lvl7pPr>
            <a:lvl8pPr marL="2397939" indent="0">
              <a:buNone/>
              <a:defRPr sz="1200" b="1"/>
            </a:lvl8pPr>
            <a:lvl9pPr marL="27405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63" indent="0">
              <a:buNone/>
              <a:defRPr sz="1500" b="1"/>
            </a:lvl2pPr>
            <a:lvl3pPr marL="685125" indent="0">
              <a:buNone/>
              <a:defRPr sz="1400" b="1"/>
            </a:lvl3pPr>
            <a:lvl4pPr marL="1027688" indent="0">
              <a:buNone/>
              <a:defRPr sz="1200" b="1"/>
            </a:lvl4pPr>
            <a:lvl5pPr marL="1370251" indent="0">
              <a:buNone/>
              <a:defRPr sz="1200" b="1"/>
            </a:lvl5pPr>
            <a:lvl6pPr marL="1712812" indent="0">
              <a:buNone/>
              <a:defRPr sz="1200" b="1"/>
            </a:lvl6pPr>
            <a:lvl7pPr marL="2055375" indent="0">
              <a:buNone/>
              <a:defRPr sz="1200" b="1"/>
            </a:lvl7pPr>
            <a:lvl8pPr marL="2397939" indent="0">
              <a:buNone/>
              <a:defRPr sz="1200" b="1"/>
            </a:lvl8pPr>
            <a:lvl9pPr marL="27405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808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663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281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4" indent="0">
              <a:buNone/>
              <a:defRPr sz="1500" b="1"/>
            </a:lvl2pPr>
            <a:lvl3pPr marL="685747" indent="0">
              <a:buNone/>
              <a:defRPr sz="1400" b="1"/>
            </a:lvl3pPr>
            <a:lvl4pPr marL="1028621" indent="0">
              <a:buNone/>
              <a:defRPr sz="1200" b="1"/>
            </a:lvl4pPr>
            <a:lvl5pPr marL="1371494" indent="0">
              <a:buNone/>
              <a:defRPr sz="1200" b="1"/>
            </a:lvl5pPr>
            <a:lvl6pPr marL="1714368" indent="0">
              <a:buNone/>
              <a:defRPr sz="1200" b="1"/>
            </a:lvl6pPr>
            <a:lvl7pPr marL="2057241" indent="0">
              <a:buNone/>
              <a:defRPr sz="1200" b="1"/>
            </a:lvl7pPr>
            <a:lvl8pPr marL="2400115" indent="0">
              <a:buNone/>
              <a:defRPr sz="1200" b="1"/>
            </a:lvl8pPr>
            <a:lvl9pPr marL="2742989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3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4" indent="0">
              <a:buNone/>
              <a:defRPr sz="1500" b="1"/>
            </a:lvl2pPr>
            <a:lvl3pPr marL="685747" indent="0">
              <a:buNone/>
              <a:defRPr sz="1400" b="1"/>
            </a:lvl3pPr>
            <a:lvl4pPr marL="1028621" indent="0">
              <a:buNone/>
              <a:defRPr sz="1200" b="1"/>
            </a:lvl4pPr>
            <a:lvl5pPr marL="1371494" indent="0">
              <a:buNone/>
              <a:defRPr sz="1200" b="1"/>
            </a:lvl5pPr>
            <a:lvl6pPr marL="1714368" indent="0">
              <a:buNone/>
              <a:defRPr sz="1200" b="1"/>
            </a:lvl6pPr>
            <a:lvl7pPr marL="2057241" indent="0">
              <a:buNone/>
              <a:defRPr sz="1200" b="1"/>
            </a:lvl7pPr>
            <a:lvl8pPr marL="2400115" indent="0">
              <a:buNone/>
              <a:defRPr sz="1200" b="1"/>
            </a:lvl8pPr>
            <a:lvl9pPr marL="2742989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7313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566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004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71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740585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71" y="1543052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4" indent="0">
              <a:buNone/>
              <a:defRPr sz="1100"/>
            </a:lvl2pPr>
            <a:lvl3pPr marL="685747" indent="0">
              <a:buNone/>
              <a:defRPr sz="900"/>
            </a:lvl3pPr>
            <a:lvl4pPr marL="1028621" indent="0">
              <a:buNone/>
              <a:defRPr sz="800"/>
            </a:lvl4pPr>
            <a:lvl5pPr marL="1371494" indent="0">
              <a:buNone/>
              <a:defRPr sz="800"/>
            </a:lvl5pPr>
            <a:lvl6pPr marL="1714368" indent="0">
              <a:buNone/>
              <a:defRPr sz="800"/>
            </a:lvl6pPr>
            <a:lvl7pPr marL="2057241" indent="0">
              <a:buNone/>
              <a:defRPr sz="800"/>
            </a:lvl7pPr>
            <a:lvl8pPr marL="2400115" indent="0">
              <a:buNone/>
              <a:defRPr sz="800"/>
            </a:lvl8pPr>
            <a:lvl9pPr marL="2742989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15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71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740585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4" indent="0">
              <a:buNone/>
              <a:defRPr sz="2100"/>
            </a:lvl2pPr>
            <a:lvl3pPr marL="685747" indent="0">
              <a:buNone/>
              <a:defRPr sz="1800"/>
            </a:lvl3pPr>
            <a:lvl4pPr marL="1028621" indent="0">
              <a:buNone/>
              <a:defRPr sz="1500"/>
            </a:lvl4pPr>
            <a:lvl5pPr marL="1371494" indent="0">
              <a:buNone/>
              <a:defRPr sz="1500"/>
            </a:lvl5pPr>
            <a:lvl6pPr marL="1714368" indent="0">
              <a:buNone/>
              <a:defRPr sz="1500"/>
            </a:lvl6pPr>
            <a:lvl7pPr marL="2057241" indent="0">
              <a:buNone/>
              <a:defRPr sz="1500"/>
            </a:lvl7pPr>
            <a:lvl8pPr marL="2400115" indent="0">
              <a:buNone/>
              <a:defRPr sz="1500"/>
            </a:lvl8pPr>
            <a:lvl9pPr marL="2742989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71" y="1543052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4" indent="0">
              <a:buNone/>
              <a:defRPr sz="1100"/>
            </a:lvl2pPr>
            <a:lvl3pPr marL="685747" indent="0">
              <a:buNone/>
              <a:defRPr sz="900"/>
            </a:lvl3pPr>
            <a:lvl4pPr marL="1028621" indent="0">
              <a:buNone/>
              <a:defRPr sz="800"/>
            </a:lvl4pPr>
            <a:lvl5pPr marL="1371494" indent="0">
              <a:buNone/>
              <a:defRPr sz="800"/>
            </a:lvl5pPr>
            <a:lvl6pPr marL="1714368" indent="0">
              <a:buNone/>
              <a:defRPr sz="800"/>
            </a:lvl6pPr>
            <a:lvl7pPr marL="2057241" indent="0">
              <a:buNone/>
              <a:defRPr sz="800"/>
            </a:lvl7pPr>
            <a:lvl8pPr marL="2400115" indent="0">
              <a:buNone/>
              <a:defRPr sz="800"/>
            </a:lvl8pPr>
            <a:lvl9pPr marL="2742989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424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79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80" y="273846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6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" y="1080"/>
            <a:ext cx="9142643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5926767" y="3845477"/>
            <a:ext cx="923088" cy="28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935" tIns="30968" rIns="61935" bIns="30968"/>
          <a:lstStyle>
            <a:lvl1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82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654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26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798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91" y="1205174"/>
            <a:ext cx="7320689" cy="3621939"/>
          </a:xfrm>
        </p:spPr>
        <p:txBody>
          <a:bodyPr/>
          <a:lstStyle>
            <a:lvl1pPr marL="246221" indent="0">
              <a:buFontTx/>
              <a:buNone/>
              <a:defRPr b="1">
                <a:latin typeface="+mj-lt"/>
              </a:defRPr>
            </a:lvl1pPr>
            <a:lvl2pPr marL="244070" indent="2159">
              <a:defRPr>
                <a:latin typeface="+mj-lt"/>
              </a:defRPr>
            </a:lvl2pPr>
            <a:lvl3pPr marL="425782" indent="-176334">
              <a:tabLst/>
              <a:defRPr>
                <a:latin typeface="+mj-lt"/>
              </a:defRPr>
            </a:lvl3pPr>
            <a:lvl4pPr marL="0" indent="244070">
              <a:lnSpc>
                <a:spcPts val="1224"/>
              </a:lnSpc>
              <a:spcBef>
                <a:spcPts val="272"/>
              </a:spcBef>
              <a:defRPr>
                <a:latin typeface="+mj-lt"/>
              </a:defRPr>
            </a:lvl4pPr>
            <a:lvl5pPr>
              <a:lnSpc>
                <a:spcPts val="1224"/>
              </a:lnSpc>
              <a:spcBef>
                <a:spcPts val="27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23"/>
            <a:ext cx="7337192" cy="829352"/>
          </a:xfrm>
        </p:spPr>
        <p:txBody>
          <a:bodyPr/>
          <a:lstStyle>
            <a:lvl1pPr marL="0" marR="0" indent="0" defTabSz="7064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0882-61F9-42BD-B096-ACA4CE250D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67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9" y="204805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7"/>
            <a:ext cx="3008313" cy="3518298"/>
          </a:xfrm>
        </p:spPr>
        <p:txBody>
          <a:bodyPr/>
          <a:lstStyle>
            <a:lvl1pPr marL="0" indent="0">
              <a:buNone/>
              <a:defRPr sz="1100"/>
            </a:lvl1pPr>
            <a:lvl2pPr marL="342563" indent="0">
              <a:buNone/>
              <a:defRPr sz="900"/>
            </a:lvl2pPr>
            <a:lvl3pPr marL="685125" indent="0">
              <a:buNone/>
              <a:defRPr sz="800"/>
            </a:lvl3pPr>
            <a:lvl4pPr marL="1027688" indent="0">
              <a:buNone/>
              <a:defRPr sz="700"/>
            </a:lvl4pPr>
            <a:lvl5pPr marL="1370251" indent="0">
              <a:buNone/>
              <a:defRPr sz="700"/>
            </a:lvl5pPr>
            <a:lvl6pPr marL="1712812" indent="0">
              <a:buNone/>
              <a:defRPr sz="700"/>
            </a:lvl6pPr>
            <a:lvl7pPr marL="2055375" indent="0">
              <a:buNone/>
              <a:defRPr sz="700"/>
            </a:lvl7pPr>
            <a:lvl8pPr marL="2397939" indent="0">
              <a:buNone/>
              <a:defRPr sz="700"/>
            </a:lvl8pPr>
            <a:lvl9pPr marL="2740500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563" indent="0">
              <a:buNone/>
              <a:defRPr sz="2100"/>
            </a:lvl2pPr>
            <a:lvl3pPr marL="685125" indent="0">
              <a:buNone/>
              <a:defRPr sz="1800"/>
            </a:lvl3pPr>
            <a:lvl4pPr marL="1027688" indent="0">
              <a:buNone/>
              <a:defRPr sz="1500"/>
            </a:lvl4pPr>
            <a:lvl5pPr marL="1370251" indent="0">
              <a:buNone/>
              <a:defRPr sz="1500"/>
            </a:lvl5pPr>
            <a:lvl6pPr marL="1712812" indent="0">
              <a:buNone/>
              <a:defRPr sz="1500"/>
            </a:lvl6pPr>
            <a:lvl7pPr marL="2055375" indent="0">
              <a:buNone/>
              <a:defRPr sz="1500"/>
            </a:lvl7pPr>
            <a:lvl8pPr marL="2397939" indent="0">
              <a:buNone/>
              <a:defRPr sz="1500"/>
            </a:lvl8pPr>
            <a:lvl9pPr marL="27405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0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563" indent="0">
              <a:buNone/>
              <a:defRPr sz="900"/>
            </a:lvl2pPr>
            <a:lvl3pPr marL="685125" indent="0">
              <a:buNone/>
              <a:defRPr sz="800"/>
            </a:lvl3pPr>
            <a:lvl4pPr marL="1027688" indent="0">
              <a:buNone/>
              <a:defRPr sz="700"/>
            </a:lvl4pPr>
            <a:lvl5pPr marL="1370251" indent="0">
              <a:buNone/>
              <a:defRPr sz="700"/>
            </a:lvl5pPr>
            <a:lvl6pPr marL="1712812" indent="0">
              <a:buNone/>
              <a:defRPr sz="700"/>
            </a:lvl6pPr>
            <a:lvl7pPr marL="2055375" indent="0">
              <a:buNone/>
              <a:defRPr sz="700"/>
            </a:lvl7pPr>
            <a:lvl8pPr marL="2397939" indent="0">
              <a:buNone/>
              <a:defRPr sz="700"/>
            </a:lvl8pPr>
            <a:lvl9pPr marL="2740500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2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65715" tIns="32858" rIns="65715" bIns="328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513" y="83361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126" y="831062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4" tIns="34257" rIns="68514" bIns="34257" anchor="ctr"/>
          <a:lstStyle/>
          <a:p>
            <a:pPr algn="ctr">
              <a:defRPr/>
            </a:pPr>
            <a:endParaRPr lang="ru-RU" sz="14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342563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685125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027688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370251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6922" indent="-256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664" indent="-21410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406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70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532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095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656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219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783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563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25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688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251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812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375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939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500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572715" y="83346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62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5715" tIns="32858" rIns="65715" bIns="328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898989"/>
                </a:solidFill>
              </a:defRPr>
            </a:lvl1pPr>
          </a:lstStyle>
          <a:p>
            <a:pPr defTabSz="557030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55703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59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653" tIns="27826" rIns="55653" bIns="27826" anchor="ctr"/>
          <a:lstStyle/>
          <a:p>
            <a:pPr algn="ctr" defTabSz="557030">
              <a:defRPr/>
            </a:pPr>
            <a:endParaRPr lang="ru-RU" sz="1100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5pPr>
      <a:lvl6pPr marL="278256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6pPr>
      <a:lvl7pPr marL="556511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7pPr>
      <a:lvl8pPr marL="834766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8pPr>
      <a:lvl9pPr marL="1113022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07919" indent="-20791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1620" indent="-1731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95321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73835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1383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404" indent="-139128" algn="l" defTabSz="5565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8660" indent="-139128" algn="l" defTabSz="5565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6915" indent="-139128" algn="l" defTabSz="5565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65171" indent="-139128" algn="l" defTabSz="5565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8256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56511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34766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3022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91277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9531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788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6042" algn="l" defTabSz="55651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572715" y="83346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62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65715" tIns="32858" rIns="65715" bIns="328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898989"/>
                </a:solidFill>
              </a:defRPr>
            </a:lvl1pPr>
          </a:lstStyle>
          <a:p>
            <a:pPr defTabSz="557030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55703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59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653" tIns="27826" rIns="55653" bIns="27826" anchor="ctr"/>
          <a:lstStyle/>
          <a:p>
            <a:pPr algn="ctr" defTabSz="557030">
              <a:defRPr/>
            </a:pPr>
            <a:endParaRPr lang="ru-RU" sz="1100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5pPr>
      <a:lvl6pPr marL="278263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6pPr>
      <a:lvl7pPr marL="556524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7pPr>
      <a:lvl8pPr marL="834786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8pPr>
      <a:lvl9pPr marL="1113050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07919" indent="-20791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1620" indent="-1731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95321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73835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1383" indent="-1382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443" indent="-139131" algn="l" defTabSz="556524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8704" indent="-139131" algn="l" defTabSz="556524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6967" indent="-139131" algn="l" defTabSz="556524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65230" indent="-139131" algn="l" defTabSz="556524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8263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56524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34786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3050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91311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9573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837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6098" algn="l" defTabSz="5565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0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65715" tIns="32858" rIns="65715" bIns="328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742706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42706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91512" y="83361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125" y="831064"/>
            <a:ext cx="7418387" cy="41672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653" tIns="27826" rIns="55653" bIns="27826" anchor="ctr"/>
          <a:lstStyle/>
          <a:p>
            <a:pPr algn="ctr" defTabSz="742706">
              <a:defRPr/>
            </a:pPr>
            <a:endParaRPr lang="ru-RU" sz="11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5pPr>
      <a:lvl6pPr marL="278270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6pPr>
      <a:lvl7pPr marL="556538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7pPr>
      <a:lvl8pPr marL="834808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8pPr>
      <a:lvl9pPr marL="1113078" algn="l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08702" indent="-20870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2187" indent="-1739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95673" indent="-1391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73943" indent="-1391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211" indent="-1391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481" indent="-139135" algn="l" defTabSz="55653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8750" indent="-139135" algn="l" defTabSz="55653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7019" indent="-139135" algn="l" defTabSz="55653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65289" indent="-139135" algn="l" defTabSz="55653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8270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56538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34808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3078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91346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9615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885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6154" algn="l" defTabSz="55653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5773" tIns="32886" rIns="65773" bIns="32886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5773" tIns="32886" rIns="65773" bIns="3288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5773" tIns="32886" rIns="65773" bIns="3288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5773" tIns="32886" rIns="65773" bIns="3288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5773" tIns="32886" rIns="65773" bIns="3288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00" r:id="rId12"/>
  </p:sldLayoutIdLst>
  <p:hf hdr="0" ftr="0" dt="0"/>
  <p:txStyles>
    <p:titleStyle>
      <a:lvl1pPr algn="l" defTabSz="68574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7" indent="-171437" algn="l" defTabSz="68574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0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4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58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1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5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78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1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25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4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7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1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4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68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1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15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89" algn="l" defTabSz="6857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86186" y="51252"/>
            <a:ext cx="8239959" cy="683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2760" rIns="0" bIns="32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>
                <a:solidFill>
                  <a:srgbClr val="000000"/>
                </a:solidFill>
              </a:rPr>
              <a:t>ЛИЦА, ВЫПОЛНЯЮЩИЕ ЗАДАЧИ В ПЕРИОД ПРОВЕДЕНИЯ СВО, И ИХ БЛИЗКИЕ ОСВОБОЖДЕНЫ ОТ УПЛАТЫ ИМУЩЕСТВЕННЫХ НАЛОГОВ В 2024 ГОДУ</a:t>
            </a:r>
          </a:p>
        </p:txBody>
      </p:sp>
      <p:sp>
        <p:nvSpPr>
          <p:cNvPr id="95" name="CustomShape 3"/>
          <p:cNvSpPr/>
          <p:nvPr/>
        </p:nvSpPr>
        <p:spPr>
          <a:xfrm>
            <a:off x="2081880" y="1782000"/>
            <a:ext cx="6404760" cy="34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7"/>
          <p:cNvSpPr/>
          <p:nvPr/>
        </p:nvSpPr>
        <p:spPr>
          <a:xfrm rot="10973978">
            <a:off x="1238875" y="4003929"/>
            <a:ext cx="8147165" cy="9834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2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1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1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 dirty="0">
              <a:latin typeface="XO Orie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624" y="2565247"/>
            <a:ext cx="2057188" cy="2114329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386186" y="633867"/>
            <a:ext cx="4459898" cy="141577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b="1" dirty="0">
                <a:solidFill>
                  <a:srgbClr val="005AA9"/>
                </a:solidFill>
              </a:rPr>
              <a:t>К РОДСТВЕННИКАМ УЧАСТКИКА СВО ОТНОСЯТСЯ: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srgbClr val="005AA9"/>
                </a:solidFill>
                <a:latin typeface="+mj-lt"/>
              </a:rPr>
              <a:t>СУПРУГ (СУПРУГА);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srgbClr val="005AA9"/>
                </a:solidFill>
                <a:latin typeface="+mj-lt"/>
              </a:rPr>
              <a:t>НЕСОВЕРШЕННОЛЕТНИЕ ДЕТИ;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srgbClr val="005AA9"/>
                </a:solidFill>
                <a:latin typeface="+mj-lt"/>
              </a:rPr>
              <a:t>ДЕТИ СТАРШЕ 18 ЛЕТ – ИНВАЛИДЫ С ДЕТСТВА; 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srgbClr val="005AA9"/>
                </a:solidFill>
                <a:latin typeface="+mj-lt"/>
              </a:rPr>
              <a:t>ДЕТИ В ВОЗРАСТЕ ДО 23 ЛЕТ НА ОЧНОМ ОБУЧЕНИИ;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srgbClr val="005AA9"/>
                </a:solidFill>
                <a:latin typeface="+mj-lt"/>
              </a:rPr>
              <a:t>ЛИЦА, НАХОДЯЩИЕСЯ НА ИЖДИВЕНИИ;</a:t>
            </a:r>
          </a:p>
          <a:p>
            <a:pPr marL="285750" indent="-28575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srgbClr val="005AA9"/>
                </a:solidFill>
                <a:latin typeface="+mj-lt"/>
              </a:rPr>
              <a:t>РОДИТЕЛЕЙ </a:t>
            </a:r>
            <a:r>
              <a:rPr lang="ru-RU" sz="1200" b="1" u="sng" dirty="0">
                <a:solidFill>
                  <a:srgbClr val="005AA9"/>
                </a:solidFill>
                <a:latin typeface="+mj-lt"/>
              </a:rPr>
              <a:t>(ПРИМИНИТЕЛЬНО К ТРАНСПОРТНОМУ НАЛОГУ)</a:t>
            </a:r>
            <a:r>
              <a:rPr lang="ru-RU" sz="1200" b="1" dirty="0">
                <a:solidFill>
                  <a:srgbClr val="005AA9"/>
                </a:solidFill>
                <a:latin typeface="+mj-lt"/>
              </a:rPr>
              <a:t>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775932" y="807702"/>
            <a:ext cx="1993260" cy="830997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95 % </a:t>
            </a:r>
            <a:r>
              <a:rPr lang="ru-RU" b="1" dirty="0">
                <a:solidFill>
                  <a:srgbClr val="0070C0"/>
                </a:solidFill>
              </a:rPr>
              <a:t>ЛЬГОТ ПРЕДОСТАВЛЯЮТСЯ БЕЗЗАЯВИТЕЛЬНО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769192" y="775039"/>
            <a:ext cx="2068268" cy="156966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НАЛОГОПЛАТЕЛЬЩИК ВПРАВЕ САМОСТОЯТЕЛЬНО ЗАЯВИТЬ О ЛЬГОТЕ: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ЛИЧНОМ КАБИНЕТЕ НАЛОГОПЛАТЕЛЬЩИКА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ОТДЕЛЕ МФЦ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ОФИСЕ НАЛОГОВОЙ СЛУЖБЫ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10" y="2049639"/>
            <a:ext cx="1335092" cy="66754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084" y="2012193"/>
            <a:ext cx="1431563" cy="817003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065" y="2029740"/>
            <a:ext cx="1404908" cy="74105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74" y="2717183"/>
            <a:ext cx="571764" cy="401933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88" y="2737447"/>
            <a:ext cx="571764" cy="40193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983" y="2731699"/>
            <a:ext cx="571764" cy="401933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4613156" y="3235407"/>
            <a:ext cx="2029630" cy="81560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ЖИЛОЙ ДОМ</a:t>
            </a:r>
          </a:p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КВАРТИРА (КОМНАТА)</a:t>
            </a:r>
          </a:p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ГАРАЖ (МАШИНО-МЕСТО)</a:t>
            </a:r>
          </a:p>
          <a:p>
            <a:pPr algn="ctr"/>
            <a:endParaRPr lang="ru-RU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75" y="4597567"/>
            <a:ext cx="1702706" cy="4417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54" y="4514410"/>
            <a:ext cx="1912905" cy="533834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3769352" y="4738743"/>
            <a:ext cx="252811" cy="13662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6216" y="3286985"/>
            <a:ext cx="2221817" cy="147732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just"/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 ОДНО ТРАНСПОРТНОЕ СРЕДСТВО (ЗА ИСКЛЮЧЕНИЕМ АВТОМОБИЛЕЙ ЛЕКГОВЫХ) ДО 150 Л.С.</a:t>
            </a:r>
          </a:p>
          <a:p>
            <a:pPr algn="just"/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 ОДИН АВТОМОБИЛЬ ЛЕГКОВОЙ</a:t>
            </a:r>
          </a:p>
          <a:p>
            <a:pPr algn="just"/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ДО 150 Л.С. ИЛИ ОПЛАТА РАЗНИЦЫ МОЩНОСТИ ДВИГАТЕЛЯ И ОГРАНИЧЕННОГО ПОКАЗАТЕЛЯ 150 Л.С.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580425" y="3286985"/>
            <a:ext cx="2032731" cy="86177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just"/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УСТАНАВЛИВАЕТСЯ НОРМАТИВНЫМИ ПРАВОВЫМИ АКТАМИ ПРЕДСТАВИТЕЛЬНЫХ ОРГАНОВ МУНИЦИПАЛЬНЫХ ОБРАЗОВАНИЙ</a:t>
            </a:r>
          </a:p>
        </p:txBody>
      </p:sp>
    </p:spTree>
    <p:extLst>
      <p:ext uri="{BB962C8B-B14F-4D97-AF65-F5344CB8AC3E}">
        <p14:creationId xmlns:p14="http://schemas.microsoft.com/office/powerpoint/2010/main" val="1185610216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53863</TotalTime>
  <Words>146</Words>
  <Application>Microsoft Office PowerPoint</Application>
  <PresentationFormat>Экран 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XO Oriel</vt:lpstr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Ivanova</dc:creator>
  <cp:lastModifiedBy>verhplav</cp:lastModifiedBy>
  <cp:revision>1761</cp:revision>
  <cp:lastPrinted>2025-02-06T08:14:44Z</cp:lastPrinted>
  <dcterms:created xsi:type="dcterms:W3CDTF">2019-04-30T10:46:03Z</dcterms:created>
  <dcterms:modified xsi:type="dcterms:W3CDTF">2025-04-08T05:55:51Z</dcterms:modified>
</cp:coreProperties>
</file>